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361" r:id="rId4"/>
    <p:sldId id="391" r:id="rId5"/>
    <p:sldId id="363" r:id="rId6"/>
    <p:sldId id="367" r:id="rId7"/>
    <p:sldId id="364" r:id="rId8"/>
    <p:sldId id="369" r:id="rId9"/>
    <p:sldId id="380" r:id="rId10"/>
    <p:sldId id="389" r:id="rId11"/>
    <p:sldId id="372" r:id="rId12"/>
    <p:sldId id="378" r:id="rId13"/>
    <p:sldId id="375" r:id="rId14"/>
    <p:sldId id="377" r:id="rId15"/>
    <p:sldId id="395" r:id="rId16"/>
    <p:sldId id="396" r:id="rId1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A50021"/>
    <a:srgbClr val="996600"/>
    <a:srgbClr val="FFFFFF"/>
    <a:srgbClr val="FF66CC"/>
    <a:srgbClr val="FF33CC"/>
    <a:srgbClr val="FF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2" autoAdjust="0"/>
    <p:restoredTop sz="94660"/>
  </p:normalViewPr>
  <p:slideViewPr>
    <p:cSldViewPr>
      <p:cViewPr varScale="1">
        <p:scale>
          <a:sx n="76" d="100"/>
          <a:sy n="76" d="100"/>
        </p:scale>
        <p:origin x="1467" y="7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31F4C6F-BCA4-47E2-9DC3-A340AB4DC460}" type="datetimeFigureOut">
              <a:rPr lang="tr-TR"/>
              <a:pPr>
                <a:defRPr/>
              </a:pPr>
              <a:t>23.04.2024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841D9A-E8CA-45A4-B21B-05E3DAB531D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8035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1921B-B03F-444D-A9A1-A9EA9D6BD0E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86577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6AD2F0-DAE6-4AFD-A177-D5158D1182C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07083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41875-2D9E-4E42-85D1-7C6F241F530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35700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C0079D-4C73-4496-9520-55E624A956C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1556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F19398-5145-4986-8477-116E22E54F1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0093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E42DAF-0539-4DC2-887E-63B3B48B595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7261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198AB5-A1E7-4114-BD64-8B1752F9BEC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0741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EE87D9-3BF9-4C75-9AB5-DA6984E7368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40692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ECB47A-6853-489B-B3F5-8F153E5218C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8985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A45DB2-103E-43BA-BC0E-858BB56C8E8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047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58CF4-1AE0-4A08-8578-06FAEFC260B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47815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414B9E-9263-4B43-9BE0-01EAC56C7A4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8423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81167820-9B48-4CAA-AFC4-54F47A7BD26A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sempativet.net/hayvan.sitesi.asp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http://servisler.sempativet.net/indir.gif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pic>
        <p:nvPicPr>
          <p:cNvPr id="2052" name="Picture 4" descr="05976"/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82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877218" y="806451"/>
            <a:ext cx="5113338" cy="16573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tr-TR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CONTENS</a:t>
            </a:r>
            <a:endParaRPr lang="tr-TR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-15240" y="3863181"/>
            <a:ext cx="9144000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tr-TR" altLang="tr-TR" sz="18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tr-TR" altLang="tr-TR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</a:t>
            </a:r>
            <a:r>
              <a:rPr lang="tr-TR" altLang="tr-TR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DEFINITION OF SOIL </a:t>
            </a:r>
            <a:r>
              <a:rPr lang="tr-TR" altLang="tr-TR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POLLUTION  </a:t>
            </a:r>
            <a:endParaRPr lang="tr-TR" altLang="tr-TR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tr-TR" altLang="tr-TR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CAUSES OF SOIL POLLUTION</a:t>
            </a:r>
            <a:endParaRPr lang="tr-TR" altLang="tr-TR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tr-TR" altLang="tr-TR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EFFECTS OF SOIL POLLUTION ON HUMAN AND NATURE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tr-TR" altLang="tr-TR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PREVENTION OF SOIL POLLUTION</a:t>
            </a:r>
            <a:endParaRPr lang="tr-TR" altLang="tr-TR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055" name="Picture 7" descr="http://servisler.sempativet.net/indir.gif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90800"/>
            <a:ext cx="2514486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KUS1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765" y="274638"/>
            <a:ext cx="1677194" cy="167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3" y="2109354"/>
            <a:ext cx="1655738" cy="129929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796" y="2041312"/>
            <a:ext cx="1551412" cy="155141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022238"/>
            <a:ext cx="1911034" cy="617590"/>
          </a:xfrm>
          <a:prstGeom prst="rect">
            <a:avLst/>
          </a:prstGeom>
        </p:spPr>
      </p:pic>
      <p:pic>
        <p:nvPicPr>
          <p:cNvPr id="12" name="image6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09" y="38064"/>
            <a:ext cx="914400" cy="914400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1267" name="3 İçerik Yer Tutucusu" descr="w2itrp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8" name="4 Dikdörtgen"/>
          <p:cNvSpPr>
            <a:spLocks noChangeArrowheads="1"/>
          </p:cNvSpPr>
          <p:nvPr/>
        </p:nvSpPr>
        <p:spPr bwMode="auto">
          <a:xfrm>
            <a:off x="0" y="0"/>
            <a:ext cx="9144000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dirty="0">
                <a:solidFill>
                  <a:srgbClr val="2D2D8A">
                    <a:lumMod val="75000"/>
                  </a:srgbClr>
                </a:solidFill>
                <a:latin typeface="Comic Sans MS" panose="030F0702030302020204" pitchFamily="66" charset="0"/>
              </a:rPr>
              <a:t>EFFECTS OF SOIL POLLUTION ON </a:t>
            </a:r>
            <a:endParaRPr lang="tr-TR" altLang="tr-TR" dirty="0" smtClean="0">
              <a:solidFill>
                <a:srgbClr val="2D2D8A">
                  <a:lumMod val="75000"/>
                </a:srgbClr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dirty="0" smtClean="0">
                <a:solidFill>
                  <a:srgbClr val="2D2D8A">
                    <a:lumMod val="75000"/>
                  </a:srgbClr>
                </a:solidFill>
                <a:latin typeface="Comic Sans MS" panose="030F0702030302020204" pitchFamily="66" charset="0"/>
              </a:rPr>
              <a:t>HUMAN </a:t>
            </a:r>
            <a:r>
              <a:rPr lang="tr-TR" altLang="tr-TR" dirty="0">
                <a:solidFill>
                  <a:srgbClr val="2D2D8A">
                    <a:lumMod val="75000"/>
                  </a:srgbClr>
                </a:solidFill>
                <a:latin typeface="Comic Sans MS" panose="030F0702030302020204" pitchFamily="66" charset="0"/>
              </a:rPr>
              <a:t>AND </a:t>
            </a:r>
            <a:r>
              <a:rPr lang="tr-TR" altLang="tr-TR" dirty="0" smtClean="0">
                <a:solidFill>
                  <a:srgbClr val="2D2D8A">
                    <a:lumMod val="75000"/>
                  </a:srgbClr>
                </a:solidFill>
                <a:latin typeface="Comic Sans MS" panose="030F0702030302020204" pitchFamily="66" charset="0"/>
              </a:rPr>
              <a:t>NATURE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2000" dirty="0">
              <a:solidFill>
                <a:srgbClr val="2D2D8A">
                  <a:lumMod val="75000"/>
                </a:srgbClr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2000" dirty="0" smtClean="0">
              <a:solidFill>
                <a:srgbClr val="2D2D8A">
                  <a:lumMod val="75000"/>
                </a:srgbClr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/>
              <a:t/>
            </a:r>
            <a:br>
              <a:rPr lang="tr-TR" altLang="tr-TR" sz="2000" dirty="0"/>
            </a:br>
            <a:r>
              <a:rPr lang="tr-TR" altLang="tr-TR" sz="2000" dirty="0"/>
              <a:t>            </a:t>
            </a:r>
            <a:r>
              <a:rPr lang="tr-TR" altLang="tr-TR" sz="4000" dirty="0" err="1" smtClean="0">
                <a:solidFill>
                  <a:srgbClr val="FFFFFF"/>
                </a:solidFill>
              </a:rPr>
              <a:t>If</a:t>
            </a:r>
            <a:r>
              <a:rPr lang="tr-TR" altLang="tr-TR" sz="4000" dirty="0" smtClean="0">
                <a:solidFill>
                  <a:srgbClr val="FFFFFF"/>
                </a:solidFill>
              </a:rPr>
              <a:t> the </a:t>
            </a:r>
            <a:r>
              <a:rPr lang="tr-TR" altLang="tr-TR" sz="4000" dirty="0" err="1" smtClean="0">
                <a:solidFill>
                  <a:srgbClr val="FFFFFF"/>
                </a:solidFill>
              </a:rPr>
              <a:t>naturel</a:t>
            </a:r>
            <a:r>
              <a:rPr lang="tr-TR" altLang="tr-TR" sz="4000" dirty="0" smtClean="0">
                <a:solidFill>
                  <a:srgbClr val="FFFFFF"/>
                </a:solidFill>
              </a:rPr>
              <a:t> </a:t>
            </a:r>
            <a:r>
              <a:rPr lang="tr-TR" altLang="tr-TR" sz="4000" dirty="0" err="1" smtClean="0">
                <a:solidFill>
                  <a:srgbClr val="FFFFFF"/>
                </a:solidFill>
              </a:rPr>
              <a:t>stracture</a:t>
            </a:r>
            <a:r>
              <a:rPr lang="tr-TR" altLang="tr-TR" sz="4000" dirty="0" smtClean="0">
                <a:solidFill>
                  <a:srgbClr val="FFFFFF"/>
                </a:solidFill>
              </a:rPr>
              <a:t> of the </a:t>
            </a:r>
            <a:r>
              <a:rPr lang="tr-TR" altLang="tr-TR" sz="4000" dirty="0" err="1" smtClean="0">
                <a:solidFill>
                  <a:srgbClr val="FFFFFF"/>
                </a:solidFill>
              </a:rPr>
              <a:t>soil</a:t>
            </a:r>
            <a:r>
              <a:rPr lang="tr-TR" altLang="tr-TR" sz="4000" dirty="0" smtClean="0">
                <a:solidFill>
                  <a:srgbClr val="FFFFFF"/>
                </a:solidFill>
              </a:rPr>
              <a:t> is </a:t>
            </a:r>
            <a:r>
              <a:rPr lang="tr-TR" altLang="tr-TR" sz="4000" dirty="0" err="1" smtClean="0">
                <a:solidFill>
                  <a:srgbClr val="FFFFFF"/>
                </a:solidFill>
              </a:rPr>
              <a:t>disturbed</a:t>
            </a:r>
            <a:r>
              <a:rPr lang="tr-TR" altLang="tr-TR" sz="4000" dirty="0" smtClean="0">
                <a:solidFill>
                  <a:srgbClr val="FFFFFF"/>
                </a:solidFill>
              </a:rPr>
              <a:t>, </a:t>
            </a:r>
            <a:r>
              <a:rPr lang="tr-TR" altLang="tr-TR" sz="4000" dirty="0" err="1" smtClean="0">
                <a:solidFill>
                  <a:srgbClr val="FFFFFF"/>
                </a:solidFill>
              </a:rPr>
              <a:t>plant</a:t>
            </a:r>
            <a:r>
              <a:rPr lang="tr-TR" altLang="tr-TR" sz="4000" dirty="0" smtClean="0">
                <a:solidFill>
                  <a:srgbClr val="FFFFFF"/>
                </a:solidFill>
              </a:rPr>
              <a:t> and </a:t>
            </a:r>
            <a:r>
              <a:rPr lang="tr-TR" altLang="tr-TR" sz="4000" dirty="0" err="1" smtClean="0">
                <a:solidFill>
                  <a:srgbClr val="FFFFFF"/>
                </a:solidFill>
              </a:rPr>
              <a:t>animal</a:t>
            </a:r>
            <a:r>
              <a:rPr lang="tr-TR" altLang="tr-TR" sz="4000" dirty="0" smtClean="0">
                <a:solidFill>
                  <a:srgbClr val="FFFFFF"/>
                </a:solidFill>
              </a:rPr>
              <a:t> </a:t>
            </a:r>
            <a:r>
              <a:rPr lang="tr-TR" altLang="tr-TR" sz="4000" dirty="0" err="1" smtClean="0">
                <a:solidFill>
                  <a:srgbClr val="FFFFFF"/>
                </a:solidFill>
              </a:rPr>
              <a:t>will</a:t>
            </a:r>
            <a:r>
              <a:rPr lang="tr-TR" altLang="tr-TR" sz="4000" dirty="0" smtClean="0">
                <a:solidFill>
                  <a:srgbClr val="FFFFFF"/>
                </a:solidFill>
              </a:rPr>
              <a:t> not </a:t>
            </a:r>
            <a:r>
              <a:rPr lang="tr-TR" altLang="tr-TR" sz="4000" dirty="0" err="1" smtClean="0">
                <a:solidFill>
                  <a:srgbClr val="FFFFFF"/>
                </a:solidFill>
              </a:rPr>
              <a:t>live</a:t>
            </a:r>
            <a:r>
              <a:rPr lang="tr-TR" altLang="tr-TR" sz="4000" dirty="0" smtClean="0">
                <a:solidFill>
                  <a:srgbClr val="FFFFFF"/>
                </a:solidFill>
              </a:rPr>
              <a:t>. </a:t>
            </a:r>
            <a:r>
              <a:rPr lang="tr-TR" altLang="tr-TR" sz="4000" dirty="0" err="1" smtClean="0">
                <a:solidFill>
                  <a:srgbClr val="FFFFFF"/>
                </a:solidFill>
              </a:rPr>
              <a:t>If</a:t>
            </a:r>
            <a:r>
              <a:rPr lang="tr-TR" altLang="tr-TR" sz="4000" dirty="0" smtClean="0">
                <a:solidFill>
                  <a:srgbClr val="FFFFFF"/>
                </a:solidFill>
              </a:rPr>
              <a:t> </a:t>
            </a:r>
            <a:r>
              <a:rPr lang="tr-TR" altLang="tr-TR" sz="4000" dirty="0" err="1" smtClean="0">
                <a:solidFill>
                  <a:srgbClr val="FFFFFF"/>
                </a:solidFill>
              </a:rPr>
              <a:t>wastewater</a:t>
            </a:r>
            <a:r>
              <a:rPr lang="tr-TR" altLang="tr-TR" sz="4000" dirty="0" smtClean="0">
                <a:solidFill>
                  <a:srgbClr val="FFFFFF"/>
                </a:solidFill>
              </a:rPr>
              <a:t> is used in </a:t>
            </a:r>
            <a:r>
              <a:rPr lang="tr-TR" altLang="tr-TR" sz="4000" dirty="0" err="1" smtClean="0">
                <a:solidFill>
                  <a:srgbClr val="FFFFFF"/>
                </a:solidFill>
              </a:rPr>
              <a:t>agriculture</a:t>
            </a:r>
            <a:r>
              <a:rPr lang="tr-TR" altLang="tr-TR" sz="4000" dirty="0" smtClean="0">
                <a:solidFill>
                  <a:srgbClr val="FFFFFF"/>
                </a:solidFill>
              </a:rPr>
              <a:t>, </a:t>
            </a:r>
            <a:r>
              <a:rPr lang="tr-TR" altLang="tr-TR" sz="4000" dirty="0" err="1" smtClean="0">
                <a:solidFill>
                  <a:srgbClr val="FFFFFF"/>
                </a:solidFill>
              </a:rPr>
              <a:t>chemical</a:t>
            </a:r>
            <a:r>
              <a:rPr lang="tr-TR" altLang="tr-TR" sz="4000" dirty="0" smtClean="0">
                <a:solidFill>
                  <a:srgbClr val="FFFFFF"/>
                </a:solidFill>
              </a:rPr>
              <a:t> </a:t>
            </a:r>
            <a:r>
              <a:rPr lang="tr-TR" altLang="tr-TR" sz="4000" dirty="0" err="1" smtClean="0">
                <a:solidFill>
                  <a:srgbClr val="FFFFFF"/>
                </a:solidFill>
              </a:rPr>
              <a:t>cause</a:t>
            </a:r>
            <a:r>
              <a:rPr lang="tr-TR" altLang="tr-TR" sz="4000" dirty="0" smtClean="0">
                <a:solidFill>
                  <a:srgbClr val="FFFFFF"/>
                </a:solidFill>
              </a:rPr>
              <a:t> </a:t>
            </a:r>
            <a:r>
              <a:rPr lang="tr-TR" altLang="tr-TR" sz="4000" dirty="0" err="1" smtClean="0">
                <a:solidFill>
                  <a:srgbClr val="FFFFFF"/>
                </a:solidFill>
              </a:rPr>
              <a:t>soil</a:t>
            </a:r>
            <a:r>
              <a:rPr lang="tr-TR" altLang="tr-TR" sz="4000" dirty="0" smtClean="0">
                <a:solidFill>
                  <a:srgbClr val="FFFFFF"/>
                </a:solidFill>
              </a:rPr>
              <a:t> </a:t>
            </a:r>
            <a:r>
              <a:rPr lang="tr-TR" altLang="tr-TR" sz="4000" dirty="0" err="1" smtClean="0">
                <a:solidFill>
                  <a:srgbClr val="FFFFFF"/>
                </a:solidFill>
              </a:rPr>
              <a:t>pollution</a:t>
            </a:r>
            <a:r>
              <a:rPr lang="tr-TR" altLang="tr-TR" sz="4000" dirty="0" smtClean="0">
                <a:solidFill>
                  <a:srgbClr val="FFFFFF"/>
                </a:solidFill>
              </a:rPr>
              <a:t>. </a:t>
            </a:r>
            <a:r>
              <a:rPr lang="tr-TR" altLang="tr-TR" sz="4000" dirty="0" err="1" smtClean="0">
                <a:solidFill>
                  <a:srgbClr val="FFFFFF"/>
                </a:solidFill>
              </a:rPr>
              <a:t>This</a:t>
            </a:r>
            <a:r>
              <a:rPr lang="tr-TR" altLang="tr-TR" sz="4000" dirty="0" smtClean="0">
                <a:solidFill>
                  <a:srgbClr val="FFFFFF"/>
                </a:solidFill>
              </a:rPr>
              <a:t> </a:t>
            </a:r>
            <a:r>
              <a:rPr lang="tr-TR" altLang="tr-TR" sz="4000" dirty="0" err="1" smtClean="0">
                <a:solidFill>
                  <a:srgbClr val="FFFFFF"/>
                </a:solidFill>
              </a:rPr>
              <a:t>chemical</a:t>
            </a:r>
            <a:r>
              <a:rPr lang="tr-TR" altLang="tr-TR" sz="4000" dirty="0" smtClean="0">
                <a:solidFill>
                  <a:srgbClr val="FFFFFF"/>
                </a:solidFill>
              </a:rPr>
              <a:t> </a:t>
            </a:r>
            <a:r>
              <a:rPr lang="tr-TR" altLang="tr-TR" sz="4000" dirty="0" err="1" smtClean="0">
                <a:solidFill>
                  <a:srgbClr val="FFFFFF"/>
                </a:solidFill>
              </a:rPr>
              <a:t>matters</a:t>
            </a:r>
            <a:r>
              <a:rPr lang="tr-TR" altLang="tr-TR" sz="4000" dirty="0" smtClean="0">
                <a:solidFill>
                  <a:srgbClr val="FFFFFF"/>
                </a:solidFill>
              </a:rPr>
              <a:t> harmful </a:t>
            </a:r>
            <a:r>
              <a:rPr lang="tr-TR" altLang="tr-TR" sz="4000" dirty="0" err="1" smtClean="0">
                <a:solidFill>
                  <a:srgbClr val="FFFFFF"/>
                </a:solidFill>
              </a:rPr>
              <a:t>for</a:t>
            </a:r>
            <a:r>
              <a:rPr lang="tr-TR" altLang="tr-TR" sz="4000" dirty="0" smtClean="0">
                <a:solidFill>
                  <a:srgbClr val="FFFFFF"/>
                </a:solidFill>
              </a:rPr>
              <a:t> </a:t>
            </a:r>
            <a:r>
              <a:rPr lang="tr-TR" altLang="tr-TR" sz="4000" dirty="0" err="1" smtClean="0">
                <a:solidFill>
                  <a:srgbClr val="FFFFFF"/>
                </a:solidFill>
              </a:rPr>
              <a:t>human</a:t>
            </a:r>
            <a:r>
              <a:rPr lang="tr-TR" altLang="tr-TR" sz="4000" dirty="0" smtClean="0">
                <a:solidFill>
                  <a:srgbClr val="FFFFFF"/>
                </a:solidFill>
              </a:rPr>
              <a:t> and </a:t>
            </a:r>
            <a:r>
              <a:rPr lang="tr-TR" altLang="tr-TR" sz="4000" dirty="0" err="1" smtClean="0">
                <a:solidFill>
                  <a:srgbClr val="FFFFFF"/>
                </a:solidFill>
              </a:rPr>
              <a:t>animals</a:t>
            </a:r>
            <a:r>
              <a:rPr lang="tr-TR" altLang="tr-TR" sz="4000" dirty="0" smtClean="0">
                <a:solidFill>
                  <a:srgbClr val="FFFFFF"/>
                </a:solidFill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>
                <a:solidFill>
                  <a:srgbClr val="FFFFFF"/>
                </a:solidFill>
              </a:rPr>
              <a:t/>
            </a:r>
            <a:br>
              <a:rPr lang="tr-TR" altLang="tr-TR" sz="2000" dirty="0">
                <a:solidFill>
                  <a:srgbClr val="FFFFFF"/>
                </a:solidFill>
              </a:rPr>
            </a:br>
            <a:endParaRPr lang="tr-TR" altLang="tr-TR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28675" name="4 İçerik Yer Tutucusu" descr="toprakwaste[1]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8676" name="3 Resim" descr="cop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4 Resim" descr="land-pollution_31600[1]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02866y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239838" y="542925"/>
            <a:ext cx="411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tr-TR" altLang="tr-TR" sz="2000">
              <a:solidFill>
                <a:schemeClr val="bg1"/>
              </a:solidFill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23850" y="3656013"/>
            <a:ext cx="59134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tr-TR" altLang="tr-TR" sz="2400">
                <a:solidFill>
                  <a:schemeClr val="bg1"/>
                </a:solidFill>
              </a:rPr>
              <a:t>SALGIN HASTALIKLAR ,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tr-TR" altLang="tr-TR" sz="2400">
                <a:solidFill>
                  <a:schemeClr val="bg1"/>
                </a:solidFill>
              </a:rPr>
              <a:t>TARIM ÜRÜNLERİNİN AZALMASI,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tr-TR" altLang="tr-TR" sz="2400">
                <a:solidFill>
                  <a:schemeClr val="bg1"/>
                </a:solidFill>
              </a:rPr>
              <a:t>ÜRÜNLERİN PAHALANMASI,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tr-TR" altLang="tr-TR" sz="2400">
                <a:solidFill>
                  <a:schemeClr val="bg1"/>
                </a:solidFill>
              </a:rPr>
              <a:t>HAYVANLARIN ÖLMESİ,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tr-TR" altLang="tr-TR" sz="2400">
                <a:solidFill>
                  <a:schemeClr val="bg1"/>
                </a:solidFill>
              </a:rPr>
              <a:t>BİTKİ ÖRTÜSÜNÜN YOK OLMASI,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tr-TR" altLang="tr-TR" sz="2400">
                <a:solidFill>
                  <a:schemeClr val="bg1"/>
                </a:solidFill>
              </a:rPr>
              <a:t>HAYVAN NESİLLERİNİN TÜKENMESİ,</a:t>
            </a:r>
          </a:p>
        </p:txBody>
      </p:sp>
      <p:sp>
        <p:nvSpPr>
          <p:cNvPr id="33797" name="4 Dikdörtgen"/>
          <p:cNvSpPr>
            <a:spLocks noChangeArrowheads="1"/>
          </p:cNvSpPr>
          <p:nvPr/>
        </p:nvSpPr>
        <p:spPr bwMode="auto">
          <a:xfrm>
            <a:off x="2781300" y="3228975"/>
            <a:ext cx="358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>
                <a:solidFill>
                  <a:schemeClr val="bg1"/>
                </a:solidFill>
              </a:rPr>
              <a:t>Toprak kirliliğinin sonuçları </a:t>
            </a:r>
            <a:endParaRPr lang="tr-TR" altLang="tr-TR" sz="2000"/>
          </a:p>
        </p:txBody>
      </p:sp>
      <p:pic>
        <p:nvPicPr>
          <p:cNvPr id="33798" name="5 Resim" descr="toprakwaste[1]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6 Dikdörtgen"/>
          <p:cNvSpPr>
            <a:spLocks noChangeArrowheads="1"/>
          </p:cNvSpPr>
          <p:nvPr/>
        </p:nvSpPr>
        <p:spPr bwMode="auto">
          <a:xfrm>
            <a:off x="114300" y="741362"/>
            <a:ext cx="89154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800" dirty="0">
                <a:solidFill>
                  <a:srgbClr val="FF0000"/>
                </a:solidFill>
                <a:latin typeface="Arial" charset="0"/>
              </a:rPr>
              <a:t>PREVENTION OF SOIL POLLUTION</a:t>
            </a:r>
          </a:p>
          <a:p>
            <a:pPr>
              <a:defRPr/>
            </a:pPr>
            <a:endParaRPr lang="tr-TR" dirty="0" smtClean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endParaRPr lang="tr-TR" dirty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endParaRPr lang="tr-TR" dirty="0" smtClean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endParaRPr lang="tr-TR" dirty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endParaRPr lang="tr-TR" dirty="0" smtClean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endParaRPr lang="tr-TR" dirty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endParaRPr lang="tr-TR" dirty="0" smtClean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endParaRPr lang="tr-TR" dirty="0" smtClean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endParaRPr lang="tr-TR" dirty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endParaRPr lang="tr-TR" dirty="0" smtClean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endParaRPr lang="tr-TR" dirty="0" smtClean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r>
              <a:rPr lang="tr-TR" dirty="0">
                <a:solidFill>
                  <a:srgbClr val="FF0000"/>
                </a:solidFill>
                <a:latin typeface="Arial" charset="0"/>
              </a:rPr>
              <a:t/>
            </a:r>
            <a:br>
              <a:rPr lang="tr-TR" dirty="0">
                <a:solidFill>
                  <a:srgbClr val="FF0000"/>
                </a:solidFill>
                <a:latin typeface="Arial" charset="0"/>
              </a:rPr>
            </a:br>
            <a:r>
              <a:rPr lang="tr-TR" dirty="0" smtClean="0">
                <a:solidFill>
                  <a:srgbClr val="FF0000"/>
                </a:solidFill>
                <a:latin typeface="Arial" charset="0"/>
              </a:rPr>
              <a:t>      </a:t>
            </a:r>
            <a:r>
              <a:rPr lang="tr-TR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1-     Green areas should be increased. </a:t>
            </a:r>
            <a:endParaRPr lang="tr-TR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tr-TR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      2-     </a:t>
            </a:r>
            <a:r>
              <a:rPr lang="tr-TR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Hausehold and industrial wastes should not be left to nature. </a:t>
            </a:r>
            <a:endParaRPr lang="tr-TR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tr-TR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      3-     </a:t>
            </a:r>
            <a:r>
              <a:rPr lang="tr-TR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Harmful fertilizers and pesticides that are harmful  to nature should not be used. </a:t>
            </a:r>
            <a:endParaRPr lang="tr-TR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tr-TR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      4-     </a:t>
            </a:r>
            <a:r>
              <a:rPr lang="tr-TR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The use of nuclear energy should be used scientifically and without harming the nature </a:t>
            </a:r>
            <a:endParaRPr lang="tr-TR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34819" name="3 İçerik Yer Tutucusu" descr="Cevre_Kir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WordArt 5"/>
          <p:cNvSpPr>
            <a:spLocks noChangeArrowheads="1" noChangeShapeType="1" noTextEdit="1"/>
          </p:cNvSpPr>
          <p:nvPr/>
        </p:nvSpPr>
        <p:spPr bwMode="auto">
          <a:xfrm>
            <a:off x="762000" y="1295400"/>
            <a:ext cx="7543800" cy="3962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tr-TR" sz="3600" kern="1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3" name="3 Resim" descr="Fore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5 Dikdörtgen"/>
          <p:cNvSpPr>
            <a:spLocks noChangeArrowheads="1"/>
          </p:cNvSpPr>
          <p:nvPr/>
        </p:nvSpPr>
        <p:spPr bwMode="auto">
          <a:xfrm>
            <a:off x="-38100" y="5473005"/>
            <a:ext cx="9220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dirty="0">
                <a:latin typeface="Arial" charset="0"/>
              </a:rPr>
              <a:t>      </a:t>
            </a:r>
            <a:r>
              <a:rPr lang="tr-TR" sz="2800" dirty="0" smtClean="0">
                <a:solidFill>
                  <a:schemeClr val="accent5">
                    <a:lumMod val="90000"/>
                  </a:schemeClr>
                </a:solidFill>
                <a:latin typeface="Arial" charset="0"/>
              </a:rPr>
              <a:t>LET’S NOT FORGET THAT THİS WORLD İS OURS, </a:t>
            </a:r>
          </a:p>
          <a:p>
            <a:pPr algn="ctr">
              <a:defRPr/>
            </a:pPr>
            <a:r>
              <a:rPr lang="tr-TR" sz="2800" dirty="0" smtClean="0">
                <a:solidFill>
                  <a:schemeClr val="accent5">
                    <a:lumMod val="90000"/>
                  </a:schemeClr>
                </a:solidFill>
                <a:latin typeface="Arial" charset="0"/>
              </a:rPr>
              <a:t>BUT </a:t>
            </a:r>
          </a:p>
          <a:p>
            <a:pPr algn="ctr">
              <a:defRPr/>
            </a:pPr>
            <a:r>
              <a:rPr lang="tr-TR" sz="2800" dirty="0" smtClean="0">
                <a:solidFill>
                  <a:schemeClr val="accent5">
                    <a:lumMod val="90000"/>
                  </a:schemeClr>
                </a:solidFill>
                <a:latin typeface="Arial" charset="0"/>
              </a:rPr>
              <a:t>WE ARE NOT ALONE İN THİS WORLD…</a:t>
            </a:r>
            <a:endParaRPr lang="tr-TR" sz="2800" dirty="0">
              <a:solidFill>
                <a:schemeClr val="accent5">
                  <a:lumMod val="9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36867" name="3 İçerik Yer Tutucusu" descr="manzara5842441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4 Dikdörtgen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200" kern="10" cap="all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oudy Stout" pitchFamily="18" charset="0"/>
                <a:cs typeface="Times New Roman"/>
              </a:rPr>
              <a:t>WE INVITE YOU TO BE MORE CAREFUL ABOUT ENVIRONMENTAL POLLUTION…</a:t>
            </a:r>
            <a:endParaRPr lang="tr-TR" sz="3200" kern="10" cap="all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Goudy Stout" pitchFamily="18" charset="0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8" descr="sincap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4724400"/>
            <a:ext cx="14779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AutoShape 6"/>
          <p:cNvSpPr>
            <a:spLocks noChangeArrowheads="1"/>
          </p:cNvSpPr>
          <p:nvPr/>
        </p:nvSpPr>
        <p:spPr bwMode="auto">
          <a:xfrm>
            <a:off x="762000" y="0"/>
            <a:ext cx="8001000" cy="3429000"/>
          </a:xfrm>
          <a:prstGeom prst="wedgeEllipseCallout">
            <a:avLst>
              <a:gd name="adj1" fmla="val -33097"/>
              <a:gd name="adj2" fmla="val 6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2000"/>
          </a:p>
        </p:txBody>
      </p:sp>
      <p:sp>
        <p:nvSpPr>
          <p:cNvPr id="37892" name="WordArt 7"/>
          <p:cNvSpPr>
            <a:spLocks noChangeArrowheads="1" noChangeShapeType="1" noTextEdit="1"/>
          </p:cNvSpPr>
          <p:nvPr/>
        </p:nvSpPr>
        <p:spPr bwMode="auto">
          <a:xfrm>
            <a:off x="1295400" y="1143000"/>
            <a:ext cx="73152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THANK YOU FOR LISTENING TO US…</a:t>
            </a:r>
          </a:p>
          <a:p>
            <a:pPr algn="ctr"/>
            <a:endParaRPr lang="tr-TR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pic>
        <p:nvPicPr>
          <p:cNvPr id="3076" name="Picture 4" descr="038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0" y="684213"/>
            <a:ext cx="1841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0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0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000"/>
          </a:p>
        </p:txBody>
      </p:sp>
      <p:sp>
        <p:nvSpPr>
          <p:cNvPr id="3078" name="8 Dikdörtgen"/>
          <p:cNvSpPr>
            <a:spLocks noChangeArrowheads="1"/>
          </p:cNvSpPr>
          <p:nvPr/>
        </p:nvSpPr>
        <p:spPr bwMode="auto">
          <a:xfrm>
            <a:off x="571500" y="314852"/>
            <a:ext cx="8001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800" dirty="0" smtClean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DEFINITION OF SOIL POLLUTION</a:t>
            </a:r>
            <a:r>
              <a:rPr lang="tr-TR" altLang="tr-TR" sz="2000" dirty="0" smtClean="0">
                <a:solidFill>
                  <a:srgbClr val="C00000"/>
                </a:solidFill>
              </a:rPr>
              <a:t>  </a:t>
            </a:r>
            <a:r>
              <a:rPr lang="tr-TR" altLang="tr-TR" sz="2000" dirty="0" smtClean="0"/>
              <a:t>                                                                                                     </a:t>
            </a:r>
            <a:r>
              <a:rPr lang="tr-TR" altLang="tr-TR" sz="2000" dirty="0"/>
              <a:t/>
            </a:r>
            <a:br>
              <a:rPr lang="tr-TR" altLang="tr-TR" sz="2000" dirty="0"/>
            </a:br>
            <a:r>
              <a:rPr lang="tr-TR" altLang="tr-TR" sz="2000" dirty="0"/>
              <a:t/>
            </a:r>
            <a:br>
              <a:rPr lang="tr-TR" altLang="tr-TR" sz="2000" dirty="0"/>
            </a:br>
            <a:endParaRPr lang="tr-TR" altLang="tr-TR" sz="2000" dirty="0"/>
          </a:p>
        </p:txBody>
      </p:sp>
      <p:sp>
        <p:nvSpPr>
          <p:cNvPr id="3079" name="6 Dikdörtgen"/>
          <p:cNvSpPr>
            <a:spLocks noChangeArrowheads="1"/>
          </p:cNvSpPr>
          <p:nvPr/>
        </p:nvSpPr>
        <p:spPr bwMode="auto">
          <a:xfrm>
            <a:off x="0" y="12954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/>
              <a:t>                  </a:t>
            </a:r>
            <a:endParaRPr lang="tr-TR" altLang="tr-TR" sz="2000">
              <a:solidFill>
                <a:srgbClr val="FFFFFF"/>
              </a:solidFill>
            </a:endParaRPr>
          </a:p>
        </p:txBody>
      </p:sp>
      <p:sp>
        <p:nvSpPr>
          <p:cNvPr id="3080" name="7 Dikdörtgen"/>
          <p:cNvSpPr>
            <a:spLocks noChangeArrowheads="1"/>
          </p:cNvSpPr>
          <p:nvPr/>
        </p:nvSpPr>
        <p:spPr bwMode="auto">
          <a:xfrm>
            <a:off x="0" y="21336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/>
              <a:t>                  </a:t>
            </a:r>
            <a:endParaRPr lang="tr-TR" altLang="tr-TR" sz="2000">
              <a:solidFill>
                <a:srgbClr val="FFFFFF"/>
              </a:solidFill>
            </a:endParaRPr>
          </a:p>
        </p:txBody>
      </p:sp>
      <p:sp>
        <p:nvSpPr>
          <p:cNvPr id="3081" name="10 Dikdörtgen"/>
          <p:cNvSpPr>
            <a:spLocks noChangeArrowheads="1"/>
          </p:cNvSpPr>
          <p:nvPr/>
        </p:nvSpPr>
        <p:spPr bwMode="auto">
          <a:xfrm>
            <a:off x="136525" y="810160"/>
            <a:ext cx="91440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400" dirty="0" err="1" smtClean="0">
                <a:solidFill>
                  <a:srgbClr val="FFFFFF"/>
                </a:solidFill>
              </a:rPr>
              <a:t>It</a:t>
            </a:r>
            <a:r>
              <a:rPr lang="tr-TR" altLang="tr-TR" sz="2400" dirty="0" smtClean="0">
                <a:solidFill>
                  <a:srgbClr val="FFFFFF"/>
                </a:solidFill>
              </a:rPr>
              <a:t> is </a:t>
            </a:r>
            <a:r>
              <a:rPr lang="tr-TR" altLang="tr-TR" sz="2400" dirty="0" err="1" smtClean="0">
                <a:solidFill>
                  <a:srgbClr val="FFFFFF"/>
                </a:solidFill>
              </a:rPr>
              <a:t>called</a:t>
            </a:r>
            <a:r>
              <a:rPr lang="tr-TR" altLang="tr-TR" sz="2400" dirty="0" smtClean="0">
                <a:solidFill>
                  <a:srgbClr val="FFFFFF"/>
                </a:solidFill>
              </a:rPr>
              <a:t> ‘</a:t>
            </a:r>
            <a:r>
              <a:rPr lang="tr-TR" altLang="tr-TR" sz="2400" dirty="0" err="1" smtClean="0">
                <a:solidFill>
                  <a:srgbClr val="FFFFFF"/>
                </a:solidFill>
              </a:rPr>
              <a:t>soil</a:t>
            </a:r>
            <a:r>
              <a:rPr lang="tr-TR" altLang="tr-TR" sz="2400" dirty="0" smtClean="0">
                <a:solidFill>
                  <a:srgbClr val="FFFFFF"/>
                </a:solidFill>
              </a:rPr>
              <a:t> </a:t>
            </a:r>
            <a:r>
              <a:rPr lang="tr-TR" altLang="tr-TR" sz="2400" dirty="0" err="1" smtClean="0">
                <a:solidFill>
                  <a:srgbClr val="FFFFFF"/>
                </a:solidFill>
              </a:rPr>
              <a:t>pollution</a:t>
            </a:r>
            <a:r>
              <a:rPr lang="tr-TR" altLang="tr-TR" sz="2400" dirty="0" smtClean="0">
                <a:solidFill>
                  <a:srgbClr val="FFFFFF"/>
                </a:solidFill>
              </a:rPr>
              <a:t>’ </a:t>
            </a:r>
            <a:r>
              <a:rPr lang="tr-TR" altLang="tr-TR" sz="2400" dirty="0" err="1">
                <a:solidFill>
                  <a:srgbClr val="FFFFFF"/>
                </a:solidFill>
              </a:rPr>
              <a:t>w</a:t>
            </a:r>
            <a:r>
              <a:rPr lang="tr-TR" altLang="tr-TR" sz="2400" dirty="0" err="1" smtClean="0">
                <a:solidFill>
                  <a:srgbClr val="FFFFFF"/>
                </a:solidFill>
              </a:rPr>
              <a:t>hen</a:t>
            </a:r>
            <a:r>
              <a:rPr lang="tr-TR" altLang="tr-TR" sz="2400" dirty="0" smtClean="0">
                <a:solidFill>
                  <a:srgbClr val="FFFFFF"/>
                </a:solidFill>
              </a:rPr>
              <a:t> harmful </a:t>
            </a:r>
            <a:r>
              <a:rPr lang="tr-TR" altLang="tr-TR" sz="2400" dirty="0" err="1" smtClean="0">
                <a:solidFill>
                  <a:srgbClr val="FFFFFF"/>
                </a:solidFill>
              </a:rPr>
              <a:t>substances</a:t>
            </a:r>
            <a:r>
              <a:rPr lang="tr-TR" altLang="tr-TR" sz="2400" dirty="0" smtClean="0">
                <a:solidFill>
                  <a:srgbClr val="FFFFFF"/>
                </a:solidFill>
              </a:rPr>
              <a:t> </a:t>
            </a:r>
            <a:r>
              <a:rPr lang="tr-TR" altLang="tr-TR" sz="2400" dirty="0" err="1" smtClean="0">
                <a:solidFill>
                  <a:srgbClr val="FFFFFF"/>
                </a:solidFill>
              </a:rPr>
              <a:t>penetrating</a:t>
            </a:r>
            <a:r>
              <a:rPr lang="tr-TR" altLang="tr-TR" sz="2400" dirty="0" smtClean="0">
                <a:solidFill>
                  <a:srgbClr val="FFFFFF"/>
                </a:solidFill>
              </a:rPr>
              <a:t> </a:t>
            </a:r>
            <a:r>
              <a:rPr lang="tr-TR" altLang="tr-TR" sz="2400" dirty="0" err="1" smtClean="0">
                <a:solidFill>
                  <a:srgbClr val="FFFFFF"/>
                </a:solidFill>
              </a:rPr>
              <a:t>into</a:t>
            </a:r>
            <a:r>
              <a:rPr lang="tr-TR" altLang="tr-TR" sz="2400" dirty="0" smtClean="0">
                <a:solidFill>
                  <a:srgbClr val="FFFFFF"/>
                </a:solidFill>
              </a:rPr>
              <a:t> </a:t>
            </a:r>
            <a:r>
              <a:rPr lang="tr-TR" altLang="tr-TR" sz="2400" dirty="0" err="1" smtClean="0">
                <a:solidFill>
                  <a:srgbClr val="FFFFFF"/>
                </a:solidFill>
              </a:rPr>
              <a:t>or</a:t>
            </a:r>
            <a:r>
              <a:rPr lang="tr-TR" altLang="tr-TR" sz="2400" dirty="0" smtClean="0">
                <a:solidFill>
                  <a:srgbClr val="FFFFFF"/>
                </a:solidFill>
              </a:rPr>
              <a:t> on the </a:t>
            </a:r>
            <a:r>
              <a:rPr lang="tr-TR" altLang="tr-TR" sz="2400" dirty="0" err="1" smtClean="0">
                <a:solidFill>
                  <a:srgbClr val="FFFFFF"/>
                </a:solidFill>
              </a:rPr>
              <a:t>soil</a:t>
            </a:r>
            <a:r>
              <a:rPr lang="tr-TR" altLang="tr-TR" sz="2400" dirty="0" smtClean="0">
                <a:solidFill>
                  <a:srgbClr val="FFFFFF"/>
                </a:solidFill>
              </a:rPr>
              <a:t> </a:t>
            </a:r>
            <a:r>
              <a:rPr lang="tr-TR" altLang="tr-TR" sz="2400" dirty="0" err="1" smtClean="0">
                <a:solidFill>
                  <a:srgbClr val="FFFFFF"/>
                </a:solidFill>
              </a:rPr>
              <a:t>deterionate</a:t>
            </a:r>
            <a:r>
              <a:rPr lang="tr-TR" altLang="tr-TR" sz="2400" dirty="0" smtClean="0">
                <a:solidFill>
                  <a:srgbClr val="FFFFFF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400" dirty="0" smtClean="0">
                <a:solidFill>
                  <a:srgbClr val="FFFFFF"/>
                </a:solidFill>
              </a:rPr>
              <a:t>the properties of the </a:t>
            </a:r>
            <a:r>
              <a:rPr lang="tr-TR" altLang="tr-TR" sz="2400" dirty="0" err="1" smtClean="0">
                <a:solidFill>
                  <a:srgbClr val="FFFFFF"/>
                </a:solidFill>
              </a:rPr>
              <a:t>soil</a:t>
            </a:r>
            <a:r>
              <a:rPr lang="tr-TR" altLang="tr-TR" sz="2400" dirty="0" smtClean="0">
                <a:solidFill>
                  <a:srgbClr val="FFFFFF"/>
                </a:solidFill>
              </a:rPr>
              <a:t>.               </a:t>
            </a:r>
            <a:r>
              <a:rPr lang="tr-TR" altLang="tr-TR" sz="2000" dirty="0"/>
              <a:t/>
            </a:r>
            <a:br>
              <a:rPr lang="tr-TR" altLang="tr-TR" sz="2000" dirty="0"/>
            </a:br>
            <a:endParaRPr lang="tr-TR" altLang="tr-TR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6147" name="3 İçerik Yer Tutucusu" descr="cevrekirliligioy9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8 Dikdörtgen"/>
          <p:cNvSpPr>
            <a:spLocks noChangeArrowheads="1"/>
          </p:cNvSpPr>
          <p:nvPr/>
        </p:nvSpPr>
        <p:spPr bwMode="auto">
          <a:xfrm>
            <a:off x="571500" y="314852"/>
            <a:ext cx="80010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dirty="0" smtClean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CAUSES OF SOIL POLLUTION</a:t>
            </a:r>
            <a:r>
              <a:rPr lang="tr-TR" altLang="tr-TR" sz="2000" dirty="0" smtClean="0">
                <a:solidFill>
                  <a:srgbClr val="C00000"/>
                </a:solidFill>
              </a:rPr>
              <a:t>  </a:t>
            </a:r>
            <a:r>
              <a:rPr lang="tr-TR" altLang="tr-TR" sz="2000" dirty="0" smtClean="0"/>
              <a:t>                                                                                                     </a:t>
            </a:r>
            <a:r>
              <a:rPr lang="tr-TR" altLang="tr-TR" sz="2000" dirty="0"/>
              <a:t/>
            </a:r>
            <a:br>
              <a:rPr lang="tr-TR" altLang="tr-TR" sz="2000" dirty="0"/>
            </a:br>
            <a:r>
              <a:rPr lang="tr-TR" altLang="tr-TR" sz="2000" dirty="0"/>
              <a:t/>
            </a:r>
            <a:br>
              <a:rPr lang="tr-TR" altLang="tr-TR" sz="2000" dirty="0"/>
            </a:br>
            <a:endParaRPr lang="tr-TR" altLang="tr-TR" sz="2000" dirty="0"/>
          </a:p>
        </p:txBody>
      </p:sp>
      <p:sp>
        <p:nvSpPr>
          <p:cNvPr id="2" name="Metin kutusu 1"/>
          <p:cNvSpPr txBox="1"/>
          <p:nvPr/>
        </p:nvSpPr>
        <p:spPr>
          <a:xfrm>
            <a:off x="152400" y="5105400"/>
            <a:ext cx="83439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sz="3200" dirty="0" err="1">
                <a:solidFill>
                  <a:srgbClr val="FFFF00"/>
                </a:solidFill>
              </a:rPr>
              <a:t>Chemical</a:t>
            </a:r>
            <a:r>
              <a:rPr lang="tr-TR" sz="3200" dirty="0">
                <a:solidFill>
                  <a:srgbClr val="FFFF00"/>
                </a:solidFill>
              </a:rPr>
              <a:t> Causes;</a:t>
            </a:r>
          </a:p>
          <a:p>
            <a:r>
              <a:rPr lang="tr-TR" sz="3200" dirty="0">
                <a:solidFill>
                  <a:srgbClr val="FFFF00"/>
                </a:solidFill>
              </a:rPr>
              <a:t>Plants are </a:t>
            </a:r>
            <a:r>
              <a:rPr lang="tr-TR" sz="3200" dirty="0" err="1">
                <a:solidFill>
                  <a:srgbClr val="FFFF00"/>
                </a:solidFill>
              </a:rPr>
              <a:t>poisoned</a:t>
            </a:r>
            <a:r>
              <a:rPr lang="tr-TR" sz="3200" dirty="0">
                <a:solidFill>
                  <a:srgbClr val="FFFF00"/>
                </a:solidFill>
              </a:rPr>
              <a:t> </a:t>
            </a:r>
            <a:r>
              <a:rPr lang="tr-TR" sz="3200" dirty="0" err="1">
                <a:solidFill>
                  <a:srgbClr val="FFFF00"/>
                </a:solidFill>
              </a:rPr>
              <a:t>with</a:t>
            </a:r>
            <a:r>
              <a:rPr lang="tr-TR" sz="3200" dirty="0">
                <a:solidFill>
                  <a:srgbClr val="FFFF00"/>
                </a:solidFill>
              </a:rPr>
              <a:t> pesticides. </a:t>
            </a:r>
            <a:endParaRPr lang="tr-TR" sz="3200" dirty="0" smtClean="0">
              <a:solidFill>
                <a:srgbClr val="FFFF00"/>
              </a:solidFill>
            </a:endParaRPr>
          </a:p>
          <a:p>
            <a:r>
              <a:rPr lang="tr-TR" sz="3200" dirty="0" err="1" smtClean="0">
                <a:solidFill>
                  <a:srgbClr val="FFFF00"/>
                </a:solidFill>
              </a:rPr>
              <a:t>This</a:t>
            </a:r>
            <a:r>
              <a:rPr lang="tr-TR" sz="3200" dirty="0" smtClean="0">
                <a:solidFill>
                  <a:srgbClr val="FFFF00"/>
                </a:solidFill>
              </a:rPr>
              <a:t> </a:t>
            </a:r>
            <a:r>
              <a:rPr lang="tr-TR" sz="3200" dirty="0" err="1">
                <a:solidFill>
                  <a:srgbClr val="FFFF00"/>
                </a:solidFill>
              </a:rPr>
              <a:t>poisen</a:t>
            </a:r>
            <a:r>
              <a:rPr lang="tr-TR" sz="3200" dirty="0">
                <a:solidFill>
                  <a:srgbClr val="FFFF00"/>
                </a:solidFill>
              </a:rPr>
              <a:t> </a:t>
            </a:r>
            <a:r>
              <a:rPr lang="tr-TR" sz="3200" dirty="0" err="1">
                <a:solidFill>
                  <a:srgbClr val="FFFF00"/>
                </a:solidFill>
              </a:rPr>
              <a:t>mixes</a:t>
            </a:r>
            <a:r>
              <a:rPr lang="tr-TR" sz="3200" dirty="0">
                <a:solidFill>
                  <a:srgbClr val="FFFF00"/>
                </a:solidFill>
              </a:rPr>
              <a:t> the </a:t>
            </a:r>
            <a:r>
              <a:rPr lang="tr-TR" sz="3200" dirty="0" err="1">
                <a:solidFill>
                  <a:srgbClr val="FFFF00"/>
                </a:solidFill>
              </a:rPr>
              <a:t>soil</a:t>
            </a:r>
            <a:r>
              <a:rPr lang="tr-TR" sz="3200" dirty="0">
                <a:solidFill>
                  <a:srgbClr val="FFFF00"/>
                </a:solidFill>
              </a:rPr>
              <a:t> </a:t>
            </a:r>
            <a:r>
              <a:rPr lang="tr-TR" sz="3200" dirty="0" err="1">
                <a:solidFill>
                  <a:srgbClr val="FFFF00"/>
                </a:solidFill>
              </a:rPr>
              <a:t>with</a:t>
            </a:r>
            <a:r>
              <a:rPr lang="tr-TR" sz="3200" dirty="0">
                <a:solidFill>
                  <a:srgbClr val="FFFF00"/>
                </a:solidFill>
              </a:rPr>
              <a:t> </a:t>
            </a:r>
            <a:r>
              <a:rPr lang="tr-TR" sz="3200" dirty="0" err="1">
                <a:solidFill>
                  <a:srgbClr val="FFFF00"/>
                </a:solidFill>
              </a:rPr>
              <a:t>rain</a:t>
            </a:r>
            <a:r>
              <a:rPr lang="tr-TR" sz="3200" dirty="0">
                <a:solidFill>
                  <a:srgbClr val="FFFF00"/>
                </a:solidFill>
              </a:rPr>
              <a:t> </a:t>
            </a:r>
            <a:r>
              <a:rPr lang="tr-TR" sz="3200" dirty="0" err="1">
                <a:solidFill>
                  <a:srgbClr val="FFFF00"/>
                </a:solidFill>
              </a:rPr>
              <a:t>water</a:t>
            </a:r>
            <a:r>
              <a:rPr lang="tr-TR" sz="3200" dirty="0">
                <a:solidFill>
                  <a:srgbClr val="FFFF00"/>
                </a:solidFill>
              </a:rPr>
              <a:t>.</a:t>
            </a:r>
          </a:p>
          <a:p>
            <a:endParaRPr lang="tr-TR" dirty="0"/>
          </a:p>
          <a:p>
            <a:pPr marL="457200" indent="-457200">
              <a:buFont typeface="+mj-lt"/>
              <a:buAutoNum type="arabicPeriod"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7171" name="3 İçerik Yer Tutucusu" descr="nukleer-santral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4 Dikdörtgen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AutoNum type="arabicPeriod" startAt="2"/>
            </a:pPr>
            <a:r>
              <a:rPr lang="tr-TR" sz="3200" dirty="0" smtClean="0">
                <a:solidFill>
                  <a:srgbClr val="002060"/>
                </a:solidFill>
              </a:rPr>
              <a:t>Nuclear Causes;</a:t>
            </a:r>
          </a:p>
          <a:p>
            <a:r>
              <a:rPr lang="tr-TR" sz="3200" dirty="0" smtClean="0">
                <a:solidFill>
                  <a:srgbClr val="002060"/>
                </a:solidFill>
              </a:rPr>
              <a:t>Accidents in nuclear power plants affect a </a:t>
            </a:r>
            <a:r>
              <a:rPr lang="tr-TR" sz="3200" dirty="0" err="1" smtClean="0">
                <a:solidFill>
                  <a:srgbClr val="002060"/>
                </a:solidFill>
              </a:rPr>
              <a:t>very</a:t>
            </a:r>
            <a:r>
              <a:rPr lang="tr-TR" sz="3200" dirty="0" smtClean="0">
                <a:solidFill>
                  <a:srgbClr val="002060"/>
                </a:solidFill>
              </a:rPr>
              <a:t> </a:t>
            </a:r>
            <a:r>
              <a:rPr lang="tr-TR" sz="3200" dirty="0" err="1" smtClean="0">
                <a:solidFill>
                  <a:srgbClr val="002060"/>
                </a:solidFill>
              </a:rPr>
              <a:t>large</a:t>
            </a:r>
            <a:r>
              <a:rPr lang="tr-TR" sz="3200" dirty="0" smtClean="0">
                <a:solidFill>
                  <a:srgbClr val="002060"/>
                </a:solidFill>
              </a:rPr>
              <a:t> </a:t>
            </a:r>
            <a:r>
              <a:rPr lang="tr-TR" sz="3200" dirty="0" err="1" smtClean="0">
                <a:solidFill>
                  <a:srgbClr val="002060"/>
                </a:solidFill>
              </a:rPr>
              <a:t>area</a:t>
            </a:r>
            <a:r>
              <a:rPr lang="tr-TR" sz="3200" dirty="0" smtClean="0">
                <a:solidFill>
                  <a:srgbClr val="002060"/>
                </a:solidFill>
              </a:rPr>
              <a:t>. </a:t>
            </a:r>
            <a:r>
              <a:rPr lang="tr-TR" sz="3200" dirty="0" err="1" smtClean="0">
                <a:solidFill>
                  <a:srgbClr val="002060"/>
                </a:solidFill>
              </a:rPr>
              <a:t>Cause</a:t>
            </a:r>
            <a:r>
              <a:rPr lang="tr-TR" sz="3200" dirty="0" smtClean="0">
                <a:solidFill>
                  <a:srgbClr val="002060"/>
                </a:solidFill>
              </a:rPr>
              <a:t> </a:t>
            </a:r>
            <a:r>
              <a:rPr lang="tr-TR" sz="3200" dirty="0" err="1" smtClean="0">
                <a:solidFill>
                  <a:srgbClr val="002060"/>
                </a:solidFill>
              </a:rPr>
              <a:t>people</a:t>
            </a:r>
            <a:r>
              <a:rPr lang="tr-TR" sz="3200" dirty="0" smtClean="0">
                <a:solidFill>
                  <a:srgbClr val="002060"/>
                </a:solidFill>
              </a:rPr>
              <a:t> to </a:t>
            </a:r>
            <a:r>
              <a:rPr lang="tr-TR" sz="3200" dirty="0" err="1" smtClean="0">
                <a:solidFill>
                  <a:srgbClr val="002060"/>
                </a:solidFill>
              </a:rPr>
              <a:t>get</a:t>
            </a:r>
            <a:r>
              <a:rPr lang="tr-TR" sz="3200" dirty="0" smtClean="0">
                <a:solidFill>
                  <a:srgbClr val="002060"/>
                </a:solidFill>
              </a:rPr>
              <a:t> </a:t>
            </a:r>
            <a:r>
              <a:rPr lang="tr-TR" sz="3200" dirty="0" err="1" smtClean="0">
                <a:solidFill>
                  <a:srgbClr val="002060"/>
                </a:solidFill>
              </a:rPr>
              <a:t>sick</a:t>
            </a:r>
            <a:r>
              <a:rPr lang="tr-TR" sz="3200" dirty="0" smtClean="0">
                <a:solidFill>
                  <a:srgbClr val="002060"/>
                </a:solidFill>
              </a:rPr>
              <a:t> </a:t>
            </a:r>
            <a:r>
              <a:rPr lang="tr-TR" sz="3200" dirty="0" err="1" smtClean="0">
                <a:solidFill>
                  <a:srgbClr val="002060"/>
                </a:solidFill>
              </a:rPr>
              <a:t>ans</a:t>
            </a:r>
            <a:r>
              <a:rPr lang="tr-TR" sz="3200" dirty="0" smtClean="0">
                <a:solidFill>
                  <a:srgbClr val="002060"/>
                </a:solidFill>
              </a:rPr>
              <a:t> </a:t>
            </a:r>
            <a:r>
              <a:rPr lang="tr-TR" sz="3200" dirty="0" err="1" smtClean="0">
                <a:solidFill>
                  <a:srgbClr val="002060"/>
                </a:solidFill>
              </a:rPr>
              <a:t>die</a:t>
            </a:r>
            <a:r>
              <a:rPr lang="tr-TR" sz="3200" dirty="0" smtClean="0">
                <a:solidFill>
                  <a:srgbClr val="002060"/>
                </a:solidFill>
              </a:rPr>
              <a:t>…</a:t>
            </a:r>
            <a:endParaRPr lang="tr-TR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0243" name="3 İçerik Yer Tutucusu" descr="edward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505200"/>
            <a:ext cx="4648200" cy="3352800"/>
          </a:xfrm>
        </p:spPr>
      </p:pic>
      <p:pic>
        <p:nvPicPr>
          <p:cNvPr id="10244" name="3 Resim" descr="Cevre_Kir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4 Resim" descr="6[1]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686300" y="76200"/>
            <a:ext cx="4457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3. Industrial Garbage;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tr-TR" sz="3200" dirty="0" smtClean="0">
                <a:solidFill>
                  <a:schemeClr val="bg1"/>
                </a:solidFill>
              </a:rPr>
              <a:t>Factory Garbage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tr-TR" sz="3200" dirty="0" smtClean="0">
                <a:solidFill>
                  <a:schemeClr val="bg1"/>
                </a:solidFill>
              </a:rPr>
              <a:t>Hospital garbage</a:t>
            </a:r>
          </a:p>
          <a:p>
            <a:endParaRPr lang="tr-TR" sz="3200" dirty="0">
              <a:solidFill>
                <a:schemeClr val="bg1"/>
              </a:solidFill>
            </a:endParaRPr>
          </a:p>
          <a:p>
            <a:endParaRPr lang="tr-TR" sz="3200" dirty="0" smtClean="0">
              <a:solidFill>
                <a:schemeClr val="bg1"/>
              </a:solidFill>
            </a:endParaRPr>
          </a:p>
          <a:p>
            <a:endParaRPr lang="tr-TR" sz="3200" dirty="0">
              <a:solidFill>
                <a:schemeClr val="bg1"/>
              </a:solidFill>
            </a:endParaRPr>
          </a:p>
          <a:p>
            <a:endParaRPr lang="tr-TR" sz="3200" dirty="0" smtClean="0">
              <a:solidFill>
                <a:schemeClr val="bg1"/>
              </a:solidFill>
            </a:endParaRPr>
          </a:p>
          <a:p>
            <a:endParaRPr lang="tr-TR" sz="3200" dirty="0">
              <a:solidFill>
                <a:schemeClr val="bg1"/>
              </a:solidFill>
            </a:endParaRPr>
          </a:p>
          <a:p>
            <a:endParaRPr lang="tr-TR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8435" name="3 İçerik Yer Tutucusu" descr="erezyon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"/>
            <a:ext cx="3828620" cy="85351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158314"/>
            <a:ext cx="3261643" cy="853514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3448333" y="5334000"/>
            <a:ext cx="4324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err="1" smtClean="0">
                <a:solidFill>
                  <a:srgbClr val="C00000"/>
                </a:solidFill>
              </a:rPr>
              <a:t>Loss</a:t>
            </a:r>
            <a:r>
              <a:rPr lang="tr-TR" sz="3200" dirty="0" smtClean="0">
                <a:solidFill>
                  <a:srgbClr val="C00000"/>
                </a:solidFill>
              </a:rPr>
              <a:t> of </a:t>
            </a:r>
            <a:r>
              <a:rPr lang="tr-TR" sz="3200" dirty="0" err="1" smtClean="0">
                <a:solidFill>
                  <a:srgbClr val="C00000"/>
                </a:solidFill>
              </a:rPr>
              <a:t>fertile</a:t>
            </a:r>
            <a:r>
              <a:rPr lang="tr-TR" sz="3200" dirty="0" smtClean="0">
                <a:solidFill>
                  <a:srgbClr val="C00000"/>
                </a:solidFill>
              </a:rPr>
              <a:t> </a:t>
            </a:r>
            <a:r>
              <a:rPr lang="tr-TR" sz="3200" dirty="0" err="1" smtClean="0">
                <a:solidFill>
                  <a:srgbClr val="C00000"/>
                </a:solidFill>
              </a:rPr>
              <a:t>land</a:t>
            </a:r>
            <a:r>
              <a:rPr lang="tr-TR" sz="3200" dirty="0" smtClean="0">
                <a:solidFill>
                  <a:srgbClr val="C00000"/>
                </a:solidFill>
              </a:rPr>
              <a:t>…</a:t>
            </a:r>
            <a:endParaRPr lang="tr-TR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dirty="0" smtClean="0"/>
          </a:p>
        </p:txBody>
      </p:sp>
      <p:pic>
        <p:nvPicPr>
          <p:cNvPr id="12291" name="3 İçerik Yer Tutucusu" descr="w2itrp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2292" name="3 Resim" descr="ppppy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4 Resim" descr="kurakk[1]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8600" y="73496"/>
            <a:ext cx="3810000" cy="860323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76200" y="54864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err="1">
                <a:solidFill>
                  <a:schemeClr val="bg1"/>
                </a:solidFill>
              </a:rPr>
              <a:t>Soils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>
                <a:solidFill>
                  <a:schemeClr val="bg1"/>
                </a:solidFill>
              </a:rPr>
              <a:t>dried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>
                <a:solidFill>
                  <a:schemeClr val="bg1"/>
                </a:solidFill>
              </a:rPr>
              <a:t>by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>
                <a:solidFill>
                  <a:schemeClr val="bg1"/>
                </a:solidFill>
              </a:rPr>
              <a:t>acid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 smtClean="0">
                <a:solidFill>
                  <a:schemeClr val="bg1"/>
                </a:solidFill>
              </a:rPr>
              <a:t>rain</a:t>
            </a:r>
            <a:r>
              <a:rPr lang="tr-TR" sz="3200" dirty="0" smtClean="0">
                <a:solidFill>
                  <a:schemeClr val="bg1"/>
                </a:solidFill>
              </a:rPr>
              <a:t>…</a:t>
            </a:r>
            <a:endParaRPr lang="tr-T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22531" name="3 İçerik Yer Tutucusu" descr="Desert Landscap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29699" name="4 İçerik Yer Tutucusu" descr="yeni_baglanti_calismasi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15240"/>
            <a:ext cx="3840813" cy="853514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5105400" y="5638800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solidFill>
                  <a:schemeClr val="accent6">
                    <a:lumMod val="50000"/>
                  </a:schemeClr>
                </a:solidFill>
              </a:rPr>
              <a:t>Soil </a:t>
            </a:r>
            <a:r>
              <a:rPr lang="tr-TR" sz="3200" dirty="0" err="1">
                <a:solidFill>
                  <a:schemeClr val="accent6">
                    <a:lumMod val="50000"/>
                  </a:schemeClr>
                </a:solidFill>
              </a:rPr>
              <a:t>contamination</a:t>
            </a:r>
            <a:r>
              <a:rPr lang="tr-TR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tr-TR" sz="3200" dirty="0" err="1">
                <a:solidFill>
                  <a:schemeClr val="accent6">
                    <a:lumMod val="50000"/>
                  </a:schemeClr>
                </a:solidFill>
              </a:rPr>
              <a:t>by</a:t>
            </a:r>
            <a:r>
              <a:rPr lang="tr-TR" sz="3200" dirty="0">
                <a:solidFill>
                  <a:schemeClr val="accent6">
                    <a:lumMod val="50000"/>
                  </a:schemeClr>
                </a:solidFill>
              </a:rPr>
              <a:t> Sewage </a:t>
            </a:r>
            <a:r>
              <a:rPr lang="tr-TR" sz="3200" dirty="0" err="1">
                <a:solidFill>
                  <a:schemeClr val="accent6">
                    <a:lumMod val="50000"/>
                  </a:schemeClr>
                </a:solidFill>
              </a:rPr>
              <a:t>water</a:t>
            </a:r>
            <a:r>
              <a:rPr lang="tr-TR" sz="3200" dirty="0">
                <a:solidFill>
                  <a:schemeClr val="accent6">
                    <a:lumMod val="50000"/>
                  </a:schemeClr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198</Words>
  <Application>Microsoft Office PowerPoint</Application>
  <PresentationFormat>Ekran Gösterisi (4:3)</PresentationFormat>
  <Paragraphs>66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Comic Sans MS</vt:lpstr>
      <vt:lpstr>Goudy Stout</vt:lpstr>
      <vt:lpstr>Times New Roman</vt:lpstr>
      <vt:lpstr>Wingdings</vt:lpstr>
      <vt:lpstr>Varsayılan Tasarım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kurtulus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kurtulus</dc:creator>
  <cp:lastModifiedBy>dell</cp:lastModifiedBy>
  <cp:revision>85</cp:revision>
  <dcterms:created xsi:type="dcterms:W3CDTF">2008-03-25T17:22:27Z</dcterms:created>
  <dcterms:modified xsi:type="dcterms:W3CDTF">2024-04-23T05:16:15Z</dcterms:modified>
</cp:coreProperties>
</file>