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361" r:id="rId4"/>
    <p:sldId id="391" r:id="rId5"/>
    <p:sldId id="363" r:id="rId6"/>
    <p:sldId id="367" r:id="rId7"/>
    <p:sldId id="364" r:id="rId8"/>
    <p:sldId id="369" r:id="rId9"/>
    <p:sldId id="380" r:id="rId10"/>
    <p:sldId id="389" r:id="rId11"/>
    <p:sldId id="372" r:id="rId12"/>
    <p:sldId id="378" r:id="rId13"/>
    <p:sldId id="375" r:id="rId14"/>
    <p:sldId id="377" r:id="rId15"/>
    <p:sldId id="395" r:id="rId16"/>
    <p:sldId id="396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50021"/>
    <a:srgbClr val="996600"/>
    <a:srgbClr val="FFFFFF"/>
    <a:srgbClr val="FF66CC"/>
    <a:srgbClr val="FF33CC"/>
    <a:srgbClr val="FF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1F4C6F-BCA4-47E2-9DC3-A340AB4DC460}" type="datetimeFigureOut">
              <a:rPr lang="tr-TR"/>
              <a:pPr>
                <a:defRPr/>
              </a:pPr>
              <a:t>7.12.2022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841D9A-E8CA-45A4-B21B-05E3DAB531D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035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1921B-B03F-444D-A9A1-A9EA9D6BD0E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8657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AD2F0-DAE6-4AFD-A177-D5158D1182C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708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41875-2D9E-4E42-85D1-7C6F241F53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3570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0079D-4C73-4496-9520-55E624A956C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556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19398-5145-4986-8477-116E22E54F1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0093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42DAF-0539-4DC2-887E-63B3B48B595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261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98AB5-A1E7-4114-BD64-8B1752F9BEC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074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E87D9-3BF9-4C75-9AB5-DA6984E7368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4069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CB47A-6853-489B-B3F5-8F153E5218C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8985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45DB2-103E-43BA-BC0E-858BB56C8E8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47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58CF4-1AE0-4A08-8578-06FAEFC260B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781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14B9E-9263-4B43-9BE0-01EAC56C7A4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8423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1167820-9B48-4CAA-AFC4-54F47A7BD26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pativet.net/hayvan.sitesi.as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http://servisler.sempativet.net/indir.gi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2052" name="Picture 4" descr="05976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877218" y="806451"/>
            <a:ext cx="5113338" cy="16573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tr-TR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CONTENS</a:t>
            </a:r>
            <a:endParaRPr lang="tr-TR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-15240" y="3863181"/>
            <a:ext cx="91440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tr-TR" altLang="tr-TR" sz="1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tr-TR" altLang="tr-TR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DEFINITION OF SOIL </a:t>
            </a:r>
            <a:r>
              <a:rPr lang="tr-TR" alt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POLLUTION  </a:t>
            </a:r>
            <a:endParaRPr lang="tr-TR" altLang="tr-TR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tr-TR" alt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CAUSES OF SOIL POLLUTION</a:t>
            </a:r>
            <a:endParaRPr lang="tr-TR" altLang="tr-TR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tr-TR" alt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EFFECTS OF SOIL POLLUTION ON HUMAN AND NATURE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tr-TR" altLang="tr-TR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PREVENTION OF SOIL POLLUTION</a:t>
            </a:r>
            <a:endParaRPr lang="tr-TR" altLang="tr-TR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5" name="Picture 7" descr="http://servisler.sempativet.net/indir.gif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2514486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KUS1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65" y="274638"/>
            <a:ext cx="1677194" cy="16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1267" name="3 İçerik Yer Tutucusu" descr="w2itrp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4 Dikdörtgen"/>
          <p:cNvSpPr>
            <a:spLocks noChangeArrowheads="1"/>
          </p:cNvSpPr>
          <p:nvPr/>
        </p:nvSpPr>
        <p:spPr bwMode="auto">
          <a:xfrm>
            <a:off x="0" y="0"/>
            <a:ext cx="91440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dirty="0">
                <a:solidFill>
                  <a:srgbClr val="2D2D8A">
                    <a:lumMod val="75000"/>
                  </a:srgbClr>
                </a:solidFill>
                <a:latin typeface="Comic Sans MS" panose="030F0702030302020204" pitchFamily="66" charset="0"/>
              </a:rPr>
              <a:t>EFFECTS OF SOIL POLLUTION ON </a:t>
            </a:r>
            <a:endParaRPr lang="tr-TR" altLang="tr-TR" dirty="0" smtClean="0">
              <a:solidFill>
                <a:srgbClr val="2D2D8A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dirty="0" smtClean="0">
                <a:solidFill>
                  <a:srgbClr val="2D2D8A">
                    <a:lumMod val="75000"/>
                  </a:srgbClr>
                </a:solidFill>
                <a:latin typeface="Comic Sans MS" panose="030F0702030302020204" pitchFamily="66" charset="0"/>
              </a:rPr>
              <a:t>HUMAN </a:t>
            </a:r>
            <a:r>
              <a:rPr lang="tr-TR" altLang="tr-TR" dirty="0">
                <a:solidFill>
                  <a:srgbClr val="2D2D8A">
                    <a:lumMod val="75000"/>
                  </a:srgbClr>
                </a:solidFill>
                <a:latin typeface="Comic Sans MS" panose="030F0702030302020204" pitchFamily="66" charset="0"/>
              </a:rPr>
              <a:t>AND </a:t>
            </a:r>
            <a:r>
              <a:rPr lang="tr-TR" altLang="tr-TR" dirty="0" smtClean="0">
                <a:solidFill>
                  <a:srgbClr val="2D2D8A">
                    <a:lumMod val="75000"/>
                  </a:srgbClr>
                </a:solidFill>
                <a:latin typeface="Comic Sans MS" panose="030F0702030302020204" pitchFamily="66" charset="0"/>
              </a:rPr>
              <a:t>NATURE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000" dirty="0">
              <a:solidFill>
                <a:srgbClr val="2D2D8A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000" dirty="0" smtClean="0">
              <a:solidFill>
                <a:srgbClr val="2D2D8A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/>
            </a:r>
            <a:br>
              <a:rPr lang="tr-TR" altLang="tr-TR" sz="2000" dirty="0"/>
            </a:br>
            <a:r>
              <a:rPr lang="tr-TR" altLang="tr-TR" sz="2000" dirty="0"/>
              <a:t>           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If</a:t>
            </a:r>
            <a:r>
              <a:rPr lang="tr-TR" altLang="tr-TR" sz="4000" dirty="0" smtClean="0">
                <a:solidFill>
                  <a:srgbClr val="FFFFFF"/>
                </a:solidFill>
              </a:rPr>
              <a:t> the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naturel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stracture</a:t>
            </a:r>
            <a:r>
              <a:rPr lang="tr-TR" altLang="tr-TR" sz="4000" dirty="0" smtClean="0">
                <a:solidFill>
                  <a:srgbClr val="FFFFFF"/>
                </a:solidFill>
              </a:rPr>
              <a:t> of the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soil</a:t>
            </a:r>
            <a:r>
              <a:rPr lang="tr-TR" altLang="tr-TR" sz="4000" dirty="0" smtClean="0">
                <a:solidFill>
                  <a:srgbClr val="FFFFFF"/>
                </a:solidFill>
              </a:rPr>
              <a:t> is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disturbed</a:t>
            </a:r>
            <a:r>
              <a:rPr lang="tr-TR" altLang="tr-TR" sz="4000" dirty="0" smtClean="0">
                <a:solidFill>
                  <a:srgbClr val="FFFFFF"/>
                </a:solidFill>
              </a:rPr>
              <a:t>,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plant</a:t>
            </a:r>
            <a:r>
              <a:rPr lang="tr-TR" altLang="tr-TR" sz="4000" dirty="0" smtClean="0">
                <a:solidFill>
                  <a:srgbClr val="FFFFFF"/>
                </a:solidFill>
              </a:rPr>
              <a:t> and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animal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will</a:t>
            </a:r>
            <a:r>
              <a:rPr lang="tr-TR" altLang="tr-TR" sz="4000" dirty="0" smtClean="0">
                <a:solidFill>
                  <a:srgbClr val="FFFFFF"/>
                </a:solidFill>
              </a:rPr>
              <a:t> not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live</a:t>
            </a:r>
            <a:r>
              <a:rPr lang="tr-TR" altLang="tr-TR" sz="4000" dirty="0" smtClean="0">
                <a:solidFill>
                  <a:srgbClr val="FFFFFF"/>
                </a:solidFill>
              </a:rPr>
              <a:t>.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If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wastewater</a:t>
            </a:r>
            <a:r>
              <a:rPr lang="tr-TR" altLang="tr-TR" sz="4000" dirty="0" smtClean="0">
                <a:solidFill>
                  <a:srgbClr val="FFFFFF"/>
                </a:solidFill>
              </a:rPr>
              <a:t> is used in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agriculture</a:t>
            </a:r>
            <a:r>
              <a:rPr lang="tr-TR" altLang="tr-TR" sz="4000" dirty="0" smtClean="0">
                <a:solidFill>
                  <a:srgbClr val="FFFFFF"/>
                </a:solidFill>
              </a:rPr>
              <a:t>,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chemical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cause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soil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pollution</a:t>
            </a:r>
            <a:r>
              <a:rPr lang="tr-TR" altLang="tr-TR" sz="4000" dirty="0" smtClean="0">
                <a:solidFill>
                  <a:srgbClr val="FFFFFF"/>
                </a:solidFill>
              </a:rPr>
              <a:t>.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This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chemical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matters</a:t>
            </a:r>
            <a:r>
              <a:rPr lang="tr-TR" altLang="tr-TR" sz="4000" dirty="0" smtClean="0">
                <a:solidFill>
                  <a:srgbClr val="FFFFFF"/>
                </a:solidFill>
              </a:rPr>
              <a:t> harmful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for</a:t>
            </a:r>
            <a:r>
              <a:rPr lang="tr-TR" altLang="tr-TR" sz="4000" dirty="0" smtClean="0">
                <a:solidFill>
                  <a:srgbClr val="FFFFFF"/>
                </a:solidFill>
              </a:rPr>
              <a:t>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human</a:t>
            </a:r>
            <a:r>
              <a:rPr lang="tr-TR" altLang="tr-TR" sz="4000" dirty="0" smtClean="0">
                <a:solidFill>
                  <a:srgbClr val="FFFFFF"/>
                </a:solidFill>
              </a:rPr>
              <a:t> and </a:t>
            </a:r>
            <a:r>
              <a:rPr lang="tr-TR" altLang="tr-TR" sz="4000" dirty="0" err="1" smtClean="0">
                <a:solidFill>
                  <a:srgbClr val="FFFFFF"/>
                </a:solidFill>
              </a:rPr>
              <a:t>animals</a:t>
            </a:r>
            <a:r>
              <a:rPr lang="tr-TR" altLang="tr-TR" sz="4000" dirty="0" smtClean="0">
                <a:solidFill>
                  <a:srgbClr val="FFFFFF"/>
                </a:solidFill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>
                <a:solidFill>
                  <a:srgbClr val="FFFFFF"/>
                </a:solidFill>
              </a:rPr>
              <a:t/>
            </a:r>
            <a:br>
              <a:rPr lang="tr-TR" altLang="tr-TR" sz="2000" dirty="0">
                <a:solidFill>
                  <a:srgbClr val="FFFFFF"/>
                </a:solidFill>
              </a:rPr>
            </a:br>
            <a:endParaRPr lang="tr-TR" altLang="tr-TR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8675" name="4 İçerik Yer Tutucusu" descr="toprakwaste[1]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8676" name="3 Resim" descr="cop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4 Resim" descr="land-pollution_31600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2866y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39838" y="542925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tr-TR" altLang="tr-TR" sz="2000">
              <a:solidFill>
                <a:schemeClr val="bg1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3850" y="3656013"/>
            <a:ext cx="5913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tr-TR" altLang="tr-TR" sz="2400">
                <a:solidFill>
                  <a:schemeClr val="bg1"/>
                </a:solidFill>
              </a:rPr>
              <a:t>SALGIN HASTALIKLAR ,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tr-TR" altLang="tr-TR" sz="2400">
                <a:solidFill>
                  <a:schemeClr val="bg1"/>
                </a:solidFill>
              </a:rPr>
              <a:t>TARIM ÜRÜNLERİNİN AZALMASI,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tr-TR" altLang="tr-TR" sz="2400">
                <a:solidFill>
                  <a:schemeClr val="bg1"/>
                </a:solidFill>
              </a:rPr>
              <a:t>ÜRÜNLERİN PAHALANMASI,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tr-TR" altLang="tr-TR" sz="2400">
                <a:solidFill>
                  <a:schemeClr val="bg1"/>
                </a:solidFill>
              </a:rPr>
              <a:t>HAYVANLARIN ÖLMESİ,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tr-TR" altLang="tr-TR" sz="2400">
                <a:solidFill>
                  <a:schemeClr val="bg1"/>
                </a:solidFill>
              </a:rPr>
              <a:t>BİTKİ ÖRTÜSÜNÜN YOK OLMASI,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tr-TR" altLang="tr-TR" sz="2400">
                <a:solidFill>
                  <a:schemeClr val="bg1"/>
                </a:solidFill>
              </a:rPr>
              <a:t>HAYVAN NESİLLERİNİN TÜKENMESİ,</a:t>
            </a:r>
          </a:p>
        </p:txBody>
      </p:sp>
      <p:sp>
        <p:nvSpPr>
          <p:cNvPr id="33797" name="4 Dikdörtgen"/>
          <p:cNvSpPr>
            <a:spLocks noChangeArrowheads="1"/>
          </p:cNvSpPr>
          <p:nvPr/>
        </p:nvSpPr>
        <p:spPr bwMode="auto">
          <a:xfrm>
            <a:off x="2781300" y="3228975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chemeClr val="bg1"/>
                </a:solidFill>
              </a:rPr>
              <a:t>Toprak kirliliğinin sonuçları </a:t>
            </a:r>
            <a:endParaRPr lang="tr-TR" altLang="tr-TR" sz="2000"/>
          </a:p>
        </p:txBody>
      </p:sp>
      <p:pic>
        <p:nvPicPr>
          <p:cNvPr id="33798" name="5 Resim" descr="toprakwaste[1]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6 Dikdörtgen"/>
          <p:cNvSpPr>
            <a:spLocks noChangeArrowheads="1"/>
          </p:cNvSpPr>
          <p:nvPr/>
        </p:nvSpPr>
        <p:spPr bwMode="auto">
          <a:xfrm>
            <a:off x="114300" y="741362"/>
            <a:ext cx="8915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dirty="0">
                <a:solidFill>
                  <a:srgbClr val="FF0000"/>
                </a:solidFill>
                <a:latin typeface="Arial" charset="0"/>
              </a:rPr>
              <a:t>PREVENTION OF SOIL POLLUTION</a:t>
            </a: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tr-TR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tr-TR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tr-TR" dirty="0">
                <a:solidFill>
                  <a:srgbClr val="FF0000"/>
                </a:solidFill>
                <a:latin typeface="Arial" charset="0"/>
              </a:rPr>
            </a:br>
            <a:r>
              <a:rPr lang="tr-TR" dirty="0" smtClean="0">
                <a:solidFill>
                  <a:srgbClr val="FF0000"/>
                </a:solidFill>
                <a:latin typeface="Arial" charset="0"/>
              </a:rPr>
              <a:t>      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1-     Green areas should be increased. </a:t>
            </a:r>
            <a:endParaRPr lang="tr-TR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tr-TR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     2-     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Hausehold and industrial wastes should not be left to nature. </a:t>
            </a:r>
            <a:endParaRPr lang="tr-TR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tr-TR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     3-     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Harmful fertilizers and pesticides that are harmful  to nature should not be used. </a:t>
            </a:r>
            <a:endParaRPr lang="tr-TR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tr-TR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     4-     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The use of nuclear energy should be used scientifically and without harming the nature </a:t>
            </a:r>
            <a:endParaRPr lang="tr-T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34819" name="3 İçerik Yer Tutucusu" descr="Cevre_Kir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543800" cy="396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tr-TR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3 Resim" descr="For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5 Dikdörtgen"/>
          <p:cNvSpPr>
            <a:spLocks noChangeArrowheads="1"/>
          </p:cNvSpPr>
          <p:nvPr/>
        </p:nvSpPr>
        <p:spPr bwMode="auto">
          <a:xfrm>
            <a:off x="-38100" y="5473005"/>
            <a:ext cx="9220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dirty="0">
                <a:latin typeface="Arial" charset="0"/>
              </a:rPr>
              <a:t>      </a:t>
            </a:r>
            <a:r>
              <a:rPr lang="tr-TR" sz="2800" dirty="0" smtClean="0">
                <a:solidFill>
                  <a:schemeClr val="accent5">
                    <a:lumMod val="90000"/>
                  </a:schemeClr>
                </a:solidFill>
                <a:latin typeface="Arial" charset="0"/>
              </a:rPr>
              <a:t>LET’S NOT FORGET THAT THİS WORLD İS OURS, </a:t>
            </a:r>
          </a:p>
          <a:p>
            <a:pPr algn="ctr">
              <a:defRPr/>
            </a:pPr>
            <a:r>
              <a:rPr lang="tr-TR" sz="2800" dirty="0" smtClean="0">
                <a:solidFill>
                  <a:schemeClr val="accent5">
                    <a:lumMod val="90000"/>
                  </a:schemeClr>
                </a:solidFill>
                <a:latin typeface="Arial" charset="0"/>
              </a:rPr>
              <a:t>BUT </a:t>
            </a:r>
          </a:p>
          <a:p>
            <a:pPr algn="ctr">
              <a:defRPr/>
            </a:pPr>
            <a:r>
              <a:rPr lang="tr-TR" sz="2800" dirty="0" smtClean="0">
                <a:solidFill>
                  <a:schemeClr val="accent5">
                    <a:lumMod val="90000"/>
                  </a:schemeClr>
                </a:solidFill>
                <a:latin typeface="Arial" charset="0"/>
              </a:rPr>
              <a:t>WE ARE NOT ALONE İN THİS WORLD…</a:t>
            </a:r>
            <a:endParaRPr lang="tr-TR" sz="2800" dirty="0">
              <a:solidFill>
                <a:schemeClr val="accent5">
                  <a:lumMod val="9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36867" name="3 İçerik Yer Tutucusu" descr="manzara5842441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Dikdörtgen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kern="10" cap="all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oudy Stout" pitchFamily="18" charset="0"/>
                <a:cs typeface="Times New Roman"/>
              </a:rPr>
              <a:t>WE INVITE YOU TO BE MORE CAREFUL ABOUT ENVIRONMENTAL POLLUTION…</a:t>
            </a:r>
            <a:endParaRPr lang="tr-TR" sz="3200" kern="10" cap="all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Goudy Stout" pitchFamily="18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8" descr="sincap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724400"/>
            <a:ext cx="14779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AutoShape 6"/>
          <p:cNvSpPr>
            <a:spLocks noChangeArrowheads="1"/>
          </p:cNvSpPr>
          <p:nvPr/>
        </p:nvSpPr>
        <p:spPr bwMode="auto">
          <a:xfrm>
            <a:off x="762000" y="0"/>
            <a:ext cx="8001000" cy="3429000"/>
          </a:xfrm>
          <a:prstGeom prst="wedgeEllipseCallout">
            <a:avLst>
              <a:gd name="adj1" fmla="val -33097"/>
              <a:gd name="adj2" fmla="val 6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</p:txBody>
      </p:sp>
      <p:sp>
        <p:nvSpPr>
          <p:cNvPr id="37892" name="WordArt 7"/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73152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THANK YOU FOR LISTENING TO US…</a:t>
            </a:r>
          </a:p>
          <a:p>
            <a:pPr algn="ctr"/>
            <a:endParaRPr lang="tr-TR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076" name="Picture 4" descr="03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684213"/>
            <a:ext cx="1841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</p:txBody>
      </p:sp>
      <p:sp>
        <p:nvSpPr>
          <p:cNvPr id="3078" name="8 Dikdörtgen"/>
          <p:cNvSpPr>
            <a:spLocks noChangeArrowheads="1"/>
          </p:cNvSpPr>
          <p:nvPr/>
        </p:nvSpPr>
        <p:spPr bwMode="auto">
          <a:xfrm>
            <a:off x="571500" y="314852"/>
            <a:ext cx="8001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DEFINITION OF SOIL POLLUTION</a:t>
            </a:r>
            <a:r>
              <a:rPr lang="tr-TR" altLang="tr-TR" sz="2000" dirty="0" smtClean="0">
                <a:solidFill>
                  <a:srgbClr val="C00000"/>
                </a:solidFill>
              </a:rPr>
              <a:t>  </a:t>
            </a:r>
            <a:r>
              <a:rPr lang="tr-TR" altLang="tr-TR" sz="2000" dirty="0" smtClean="0"/>
              <a:t>                                                                                                     </a:t>
            </a:r>
            <a:r>
              <a:rPr lang="tr-TR" altLang="tr-TR" sz="2000" dirty="0"/>
              <a:t/>
            </a:r>
            <a:br>
              <a:rPr lang="tr-TR" altLang="tr-TR" sz="2000" dirty="0"/>
            </a:br>
            <a:r>
              <a:rPr lang="tr-TR" altLang="tr-TR" sz="2000" dirty="0"/>
              <a:t/>
            </a:r>
            <a:br>
              <a:rPr lang="tr-TR" altLang="tr-TR" sz="2000" dirty="0"/>
            </a:br>
            <a:endParaRPr lang="tr-TR" altLang="tr-TR" sz="2000" dirty="0"/>
          </a:p>
        </p:txBody>
      </p:sp>
      <p:sp>
        <p:nvSpPr>
          <p:cNvPr id="3079" name="6 Dikdörtgen"/>
          <p:cNvSpPr>
            <a:spLocks noChangeArrowheads="1"/>
          </p:cNvSpPr>
          <p:nvPr/>
        </p:nvSpPr>
        <p:spPr bwMode="auto">
          <a:xfrm>
            <a:off x="0" y="1295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/>
              <a:t>                  </a:t>
            </a:r>
            <a:endParaRPr lang="tr-TR" altLang="tr-TR" sz="2000">
              <a:solidFill>
                <a:srgbClr val="FFFFFF"/>
              </a:solidFill>
            </a:endParaRPr>
          </a:p>
        </p:txBody>
      </p:sp>
      <p:sp>
        <p:nvSpPr>
          <p:cNvPr id="3080" name="7 Dikdörtgen"/>
          <p:cNvSpPr>
            <a:spLocks noChangeArrowheads="1"/>
          </p:cNvSpPr>
          <p:nvPr/>
        </p:nvSpPr>
        <p:spPr bwMode="auto">
          <a:xfrm>
            <a:off x="0" y="213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/>
              <a:t>                  </a:t>
            </a:r>
            <a:endParaRPr lang="tr-TR" altLang="tr-TR" sz="2000">
              <a:solidFill>
                <a:srgbClr val="FFFFFF"/>
              </a:solidFill>
            </a:endParaRPr>
          </a:p>
        </p:txBody>
      </p:sp>
      <p:sp>
        <p:nvSpPr>
          <p:cNvPr id="3081" name="10 Dikdörtgen"/>
          <p:cNvSpPr>
            <a:spLocks noChangeArrowheads="1"/>
          </p:cNvSpPr>
          <p:nvPr/>
        </p:nvSpPr>
        <p:spPr bwMode="auto">
          <a:xfrm>
            <a:off x="136525" y="810160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 err="1" smtClean="0">
                <a:solidFill>
                  <a:srgbClr val="FFFFFF"/>
                </a:solidFill>
              </a:rPr>
              <a:t>It</a:t>
            </a:r>
            <a:r>
              <a:rPr lang="tr-TR" altLang="tr-TR" sz="2400" dirty="0" smtClean="0">
                <a:solidFill>
                  <a:srgbClr val="FFFFFF"/>
                </a:solidFill>
              </a:rPr>
              <a:t> is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called</a:t>
            </a:r>
            <a:r>
              <a:rPr lang="tr-TR" altLang="tr-TR" sz="2400" dirty="0" smtClean="0">
                <a:solidFill>
                  <a:srgbClr val="FFFFFF"/>
                </a:solidFill>
              </a:rPr>
              <a:t> ‘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soil</a:t>
            </a:r>
            <a:r>
              <a:rPr lang="tr-TR" altLang="tr-TR" sz="2400" dirty="0" smtClean="0">
                <a:solidFill>
                  <a:srgbClr val="FFFFFF"/>
                </a:solidFill>
              </a:rPr>
              <a:t>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pollution</a:t>
            </a:r>
            <a:r>
              <a:rPr lang="tr-TR" altLang="tr-TR" sz="2400" dirty="0" smtClean="0">
                <a:solidFill>
                  <a:srgbClr val="FFFFFF"/>
                </a:solidFill>
              </a:rPr>
              <a:t>’ </a:t>
            </a:r>
            <a:r>
              <a:rPr lang="tr-TR" altLang="tr-TR" sz="2400" dirty="0" err="1">
                <a:solidFill>
                  <a:srgbClr val="FFFFFF"/>
                </a:solidFill>
              </a:rPr>
              <a:t>w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hen</a:t>
            </a:r>
            <a:r>
              <a:rPr lang="tr-TR" altLang="tr-TR" sz="2400" dirty="0" smtClean="0">
                <a:solidFill>
                  <a:srgbClr val="FFFFFF"/>
                </a:solidFill>
              </a:rPr>
              <a:t> harmful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substances</a:t>
            </a:r>
            <a:r>
              <a:rPr lang="tr-TR" altLang="tr-TR" sz="2400" dirty="0" smtClean="0">
                <a:solidFill>
                  <a:srgbClr val="FFFFFF"/>
                </a:solidFill>
              </a:rPr>
              <a:t>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penetrating</a:t>
            </a:r>
            <a:r>
              <a:rPr lang="tr-TR" altLang="tr-TR" sz="2400" dirty="0" smtClean="0">
                <a:solidFill>
                  <a:srgbClr val="FFFFFF"/>
                </a:solidFill>
              </a:rPr>
              <a:t>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into</a:t>
            </a:r>
            <a:r>
              <a:rPr lang="tr-TR" altLang="tr-TR" sz="2400" dirty="0" smtClean="0">
                <a:solidFill>
                  <a:srgbClr val="FFFFFF"/>
                </a:solidFill>
              </a:rPr>
              <a:t>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or</a:t>
            </a:r>
            <a:r>
              <a:rPr lang="tr-TR" altLang="tr-TR" sz="2400" dirty="0" smtClean="0">
                <a:solidFill>
                  <a:srgbClr val="FFFFFF"/>
                </a:solidFill>
              </a:rPr>
              <a:t> on the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soil</a:t>
            </a:r>
            <a:r>
              <a:rPr lang="tr-TR" altLang="tr-TR" sz="2400" dirty="0" smtClean="0">
                <a:solidFill>
                  <a:srgbClr val="FFFFFF"/>
                </a:solidFill>
              </a:rPr>
              <a:t>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deterionate</a:t>
            </a:r>
            <a:r>
              <a:rPr lang="tr-TR" altLang="tr-TR" sz="2400" dirty="0" smtClean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 smtClean="0">
                <a:solidFill>
                  <a:srgbClr val="FFFFFF"/>
                </a:solidFill>
              </a:rPr>
              <a:t>the properties of the </a:t>
            </a:r>
            <a:r>
              <a:rPr lang="tr-TR" altLang="tr-TR" sz="2400" dirty="0" err="1" smtClean="0">
                <a:solidFill>
                  <a:srgbClr val="FFFFFF"/>
                </a:solidFill>
              </a:rPr>
              <a:t>soil</a:t>
            </a:r>
            <a:r>
              <a:rPr lang="tr-TR" altLang="tr-TR" sz="2400" dirty="0" smtClean="0">
                <a:solidFill>
                  <a:srgbClr val="FFFFFF"/>
                </a:solidFill>
              </a:rPr>
              <a:t>.               </a:t>
            </a:r>
            <a:r>
              <a:rPr lang="tr-TR" altLang="tr-TR" sz="2000" dirty="0"/>
              <a:t/>
            </a:r>
            <a:br>
              <a:rPr lang="tr-TR" altLang="tr-TR" sz="2000" dirty="0"/>
            </a:br>
            <a:endParaRPr lang="tr-TR" altLang="tr-TR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6147" name="3 İçerik Yer Tutucusu" descr="cevrekirliligioy9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8 Dikdörtgen"/>
          <p:cNvSpPr>
            <a:spLocks noChangeArrowheads="1"/>
          </p:cNvSpPr>
          <p:nvPr/>
        </p:nvSpPr>
        <p:spPr bwMode="auto">
          <a:xfrm>
            <a:off x="571500" y="314852"/>
            <a:ext cx="8001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CAUSES OF SOIL POLLUTION</a:t>
            </a:r>
            <a:r>
              <a:rPr lang="tr-TR" altLang="tr-TR" sz="2000" dirty="0" smtClean="0">
                <a:solidFill>
                  <a:srgbClr val="C00000"/>
                </a:solidFill>
              </a:rPr>
              <a:t>  </a:t>
            </a:r>
            <a:r>
              <a:rPr lang="tr-TR" altLang="tr-TR" sz="2000" dirty="0" smtClean="0"/>
              <a:t>                                                                                                     </a:t>
            </a:r>
            <a:r>
              <a:rPr lang="tr-TR" altLang="tr-TR" sz="2000" dirty="0"/>
              <a:t/>
            </a:r>
            <a:br>
              <a:rPr lang="tr-TR" altLang="tr-TR" sz="2000" dirty="0"/>
            </a:br>
            <a:r>
              <a:rPr lang="tr-TR" altLang="tr-TR" sz="2000" dirty="0"/>
              <a:t/>
            </a:r>
            <a:br>
              <a:rPr lang="tr-TR" altLang="tr-TR" sz="2000" dirty="0"/>
            </a:br>
            <a:endParaRPr lang="tr-TR" altLang="tr-TR" sz="20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152400" y="5105400"/>
            <a:ext cx="83439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z="3200" dirty="0" err="1">
                <a:solidFill>
                  <a:srgbClr val="FFFF00"/>
                </a:solidFill>
              </a:rPr>
              <a:t>Chemical</a:t>
            </a:r>
            <a:r>
              <a:rPr lang="tr-TR" sz="3200" dirty="0">
                <a:solidFill>
                  <a:srgbClr val="FFFF00"/>
                </a:solidFill>
              </a:rPr>
              <a:t> Causes;</a:t>
            </a:r>
          </a:p>
          <a:p>
            <a:r>
              <a:rPr lang="tr-TR" sz="3200" dirty="0">
                <a:solidFill>
                  <a:srgbClr val="FFFF00"/>
                </a:solidFill>
              </a:rPr>
              <a:t>Plants are </a:t>
            </a:r>
            <a:r>
              <a:rPr lang="tr-TR" sz="3200" dirty="0" err="1">
                <a:solidFill>
                  <a:srgbClr val="FFFF00"/>
                </a:solidFill>
              </a:rPr>
              <a:t>poisoned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with</a:t>
            </a:r>
            <a:r>
              <a:rPr lang="tr-TR" sz="3200" dirty="0">
                <a:solidFill>
                  <a:srgbClr val="FFFF00"/>
                </a:solidFill>
              </a:rPr>
              <a:t> pesticides. </a:t>
            </a:r>
            <a:endParaRPr lang="tr-TR" sz="3200" dirty="0" smtClean="0">
              <a:solidFill>
                <a:srgbClr val="FFFF00"/>
              </a:solidFill>
            </a:endParaRPr>
          </a:p>
          <a:p>
            <a:r>
              <a:rPr lang="tr-TR" sz="3200" dirty="0" err="1" smtClean="0">
                <a:solidFill>
                  <a:srgbClr val="FFFF00"/>
                </a:solidFill>
              </a:rPr>
              <a:t>This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poisen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mixes</a:t>
            </a:r>
            <a:r>
              <a:rPr lang="tr-TR" sz="3200" dirty="0">
                <a:solidFill>
                  <a:srgbClr val="FFFF00"/>
                </a:solidFill>
              </a:rPr>
              <a:t> the </a:t>
            </a:r>
            <a:r>
              <a:rPr lang="tr-TR" sz="3200" dirty="0" err="1">
                <a:solidFill>
                  <a:srgbClr val="FFFF00"/>
                </a:solidFill>
              </a:rPr>
              <a:t>soil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with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rain</a:t>
            </a:r>
            <a:r>
              <a:rPr lang="tr-TR" sz="3200" dirty="0">
                <a:solidFill>
                  <a:srgbClr val="FFFF00"/>
                </a:solidFill>
              </a:rPr>
              <a:t> </a:t>
            </a:r>
            <a:r>
              <a:rPr lang="tr-TR" sz="3200" dirty="0" err="1">
                <a:solidFill>
                  <a:srgbClr val="FFFF00"/>
                </a:solidFill>
              </a:rPr>
              <a:t>water</a:t>
            </a:r>
            <a:r>
              <a:rPr lang="tr-TR" sz="3200" dirty="0">
                <a:solidFill>
                  <a:srgbClr val="FFFF00"/>
                </a:solidFill>
              </a:rPr>
              <a:t>.</a:t>
            </a:r>
          </a:p>
          <a:p>
            <a:endParaRPr lang="tr-TR" dirty="0"/>
          </a:p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7171" name="3 İçerik Yer Tutucusu" descr="nukleer-santral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Dikdörtgen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 startAt="2"/>
            </a:pPr>
            <a:r>
              <a:rPr lang="tr-TR" sz="3200" dirty="0" smtClean="0">
                <a:solidFill>
                  <a:srgbClr val="002060"/>
                </a:solidFill>
              </a:rPr>
              <a:t>Nuclear Causes;</a:t>
            </a:r>
          </a:p>
          <a:p>
            <a:r>
              <a:rPr lang="tr-TR" sz="3200" dirty="0" smtClean="0">
                <a:solidFill>
                  <a:srgbClr val="002060"/>
                </a:solidFill>
              </a:rPr>
              <a:t>Accidents in nuclear power plants affect a </a:t>
            </a:r>
            <a:r>
              <a:rPr lang="tr-TR" sz="3200" dirty="0" err="1" smtClean="0">
                <a:solidFill>
                  <a:srgbClr val="002060"/>
                </a:solidFill>
              </a:rPr>
              <a:t>very</a:t>
            </a: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3200" dirty="0" err="1" smtClean="0">
                <a:solidFill>
                  <a:srgbClr val="002060"/>
                </a:solidFill>
              </a:rPr>
              <a:t>large</a:t>
            </a: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3200" dirty="0" err="1" smtClean="0">
                <a:solidFill>
                  <a:srgbClr val="002060"/>
                </a:solidFill>
              </a:rPr>
              <a:t>area</a:t>
            </a:r>
            <a:r>
              <a:rPr lang="tr-TR" sz="3200" dirty="0" smtClean="0">
                <a:solidFill>
                  <a:srgbClr val="002060"/>
                </a:solidFill>
              </a:rPr>
              <a:t>. </a:t>
            </a:r>
            <a:r>
              <a:rPr lang="tr-TR" sz="3200" dirty="0" err="1" smtClean="0">
                <a:solidFill>
                  <a:srgbClr val="002060"/>
                </a:solidFill>
              </a:rPr>
              <a:t>Cause</a:t>
            </a: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3200" dirty="0" err="1" smtClean="0">
                <a:solidFill>
                  <a:srgbClr val="002060"/>
                </a:solidFill>
              </a:rPr>
              <a:t>people</a:t>
            </a:r>
            <a:r>
              <a:rPr lang="tr-TR" sz="3200" dirty="0" smtClean="0">
                <a:solidFill>
                  <a:srgbClr val="002060"/>
                </a:solidFill>
              </a:rPr>
              <a:t> to </a:t>
            </a:r>
            <a:r>
              <a:rPr lang="tr-TR" sz="3200" dirty="0" err="1" smtClean="0">
                <a:solidFill>
                  <a:srgbClr val="002060"/>
                </a:solidFill>
              </a:rPr>
              <a:t>get</a:t>
            </a: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3200" dirty="0" err="1" smtClean="0">
                <a:solidFill>
                  <a:srgbClr val="002060"/>
                </a:solidFill>
              </a:rPr>
              <a:t>sick</a:t>
            </a: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3200" dirty="0" err="1" smtClean="0">
                <a:solidFill>
                  <a:srgbClr val="002060"/>
                </a:solidFill>
              </a:rPr>
              <a:t>ans</a:t>
            </a:r>
            <a:r>
              <a:rPr lang="tr-TR" sz="3200" dirty="0" smtClean="0">
                <a:solidFill>
                  <a:srgbClr val="002060"/>
                </a:solidFill>
              </a:rPr>
              <a:t> </a:t>
            </a:r>
            <a:r>
              <a:rPr lang="tr-TR" sz="3200" dirty="0" err="1" smtClean="0">
                <a:solidFill>
                  <a:srgbClr val="002060"/>
                </a:solidFill>
              </a:rPr>
              <a:t>die</a:t>
            </a:r>
            <a:r>
              <a:rPr lang="tr-TR" sz="3200" dirty="0" smtClean="0">
                <a:solidFill>
                  <a:srgbClr val="002060"/>
                </a:solidFill>
              </a:rPr>
              <a:t>…</a:t>
            </a:r>
            <a:endParaRPr lang="tr-TR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0243" name="3 İçerik Yer Tutucusu" descr="edward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05200"/>
            <a:ext cx="4648200" cy="3352800"/>
          </a:xfrm>
        </p:spPr>
      </p:pic>
      <p:pic>
        <p:nvPicPr>
          <p:cNvPr id="10244" name="3 Resim" descr="Cevre_Kir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4 Resim" descr="6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686300" y="76200"/>
            <a:ext cx="4457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3. Industrial Garbage;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bg1"/>
                </a:solidFill>
              </a:rPr>
              <a:t>Factory Garbage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bg1"/>
                </a:solidFill>
              </a:rPr>
              <a:t>Hospital garbage</a:t>
            </a:r>
          </a:p>
          <a:p>
            <a:endParaRPr lang="tr-TR" sz="3200" dirty="0">
              <a:solidFill>
                <a:schemeClr val="bg1"/>
              </a:solidFill>
            </a:endParaRPr>
          </a:p>
          <a:p>
            <a:endParaRPr lang="tr-TR" sz="3200" dirty="0" smtClean="0">
              <a:solidFill>
                <a:schemeClr val="bg1"/>
              </a:solidFill>
            </a:endParaRPr>
          </a:p>
          <a:p>
            <a:endParaRPr lang="tr-TR" sz="3200" dirty="0">
              <a:solidFill>
                <a:schemeClr val="bg1"/>
              </a:solidFill>
            </a:endParaRPr>
          </a:p>
          <a:p>
            <a:endParaRPr lang="tr-TR" sz="3200" dirty="0" smtClean="0">
              <a:solidFill>
                <a:schemeClr val="bg1"/>
              </a:solidFill>
            </a:endParaRPr>
          </a:p>
          <a:p>
            <a:endParaRPr lang="tr-TR" sz="3200" dirty="0">
              <a:solidFill>
                <a:schemeClr val="bg1"/>
              </a:solidFill>
            </a:endParaRPr>
          </a:p>
          <a:p>
            <a:endParaRPr lang="tr-TR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18435" name="3 İçerik Yer Tutucusu" descr="erezyon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3828620" cy="8535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58314"/>
            <a:ext cx="3261643" cy="85351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448333" y="5334000"/>
            <a:ext cx="432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>
                <a:solidFill>
                  <a:srgbClr val="C00000"/>
                </a:solidFill>
              </a:rPr>
              <a:t>Loss</a:t>
            </a:r>
            <a:r>
              <a:rPr lang="tr-TR" sz="3200" dirty="0" smtClean="0">
                <a:solidFill>
                  <a:srgbClr val="C00000"/>
                </a:solidFill>
              </a:rPr>
              <a:t> of </a:t>
            </a:r>
            <a:r>
              <a:rPr lang="tr-TR" sz="3200" dirty="0" err="1" smtClean="0">
                <a:solidFill>
                  <a:srgbClr val="C00000"/>
                </a:solidFill>
              </a:rPr>
              <a:t>fertile</a:t>
            </a:r>
            <a:r>
              <a:rPr lang="tr-TR" sz="3200" dirty="0" smtClean="0">
                <a:solidFill>
                  <a:srgbClr val="C00000"/>
                </a:solidFill>
              </a:rPr>
              <a:t> </a:t>
            </a:r>
            <a:r>
              <a:rPr lang="tr-TR" sz="3200" dirty="0" err="1" smtClean="0">
                <a:solidFill>
                  <a:srgbClr val="C00000"/>
                </a:solidFill>
              </a:rPr>
              <a:t>land</a:t>
            </a:r>
            <a:r>
              <a:rPr lang="tr-TR" sz="3200" dirty="0" smtClean="0">
                <a:solidFill>
                  <a:srgbClr val="C00000"/>
                </a:solidFill>
              </a:rPr>
              <a:t>…</a:t>
            </a:r>
            <a:endParaRPr lang="tr-T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dirty="0" smtClean="0"/>
          </a:p>
        </p:txBody>
      </p:sp>
      <p:pic>
        <p:nvPicPr>
          <p:cNvPr id="12291" name="3 İçerik Yer Tutucusu" descr="w2itrp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292" name="3 Resim" descr="ppppy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4 Resim" descr="kurakk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8600" y="73496"/>
            <a:ext cx="3810000" cy="86032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6200" y="5486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solidFill>
                  <a:schemeClr val="bg1"/>
                </a:solidFill>
              </a:rPr>
              <a:t>Soils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dried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by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acid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rain</a:t>
            </a:r>
            <a:r>
              <a:rPr lang="tr-TR" sz="3200" dirty="0" smtClean="0">
                <a:solidFill>
                  <a:schemeClr val="bg1"/>
                </a:solidFill>
              </a:rPr>
              <a:t>…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2531" name="3 İçerik Yer Tutucusu" descr="Desert Landscap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29699" name="4 İçerik Yer Tutucusu" descr="yeni_baglanti_calismasi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15240"/>
            <a:ext cx="3840813" cy="85351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105400" y="56388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accent6">
                    <a:lumMod val="50000"/>
                  </a:schemeClr>
                </a:solidFill>
              </a:rPr>
              <a:t>Soil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</a:rPr>
              <a:t>contamination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</a:rPr>
              <a:t>by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</a:rPr>
              <a:t> Sewage </a:t>
            </a:r>
            <a:r>
              <a:rPr lang="tr-TR" sz="3200" dirty="0" err="1">
                <a:solidFill>
                  <a:schemeClr val="accent6">
                    <a:lumMod val="50000"/>
                  </a:schemeClr>
                </a:solidFill>
              </a:rPr>
              <a:t>water</a:t>
            </a:r>
            <a:r>
              <a:rPr lang="tr-TR" sz="32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198</Words>
  <Application>Microsoft Office PowerPoint</Application>
  <PresentationFormat>Ekran Gösterisi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Wingdings</vt:lpstr>
      <vt:lpstr>Arial Black</vt:lpstr>
      <vt:lpstr>Goudy Stout</vt:lpstr>
      <vt:lpstr>Times New Roman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kurtulus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kurtulus</dc:creator>
  <cp:lastModifiedBy>Windows Kullanıcısı</cp:lastModifiedBy>
  <cp:revision>83</cp:revision>
  <dcterms:created xsi:type="dcterms:W3CDTF">2008-03-25T17:22:27Z</dcterms:created>
  <dcterms:modified xsi:type="dcterms:W3CDTF">2022-12-07T19:45:07Z</dcterms:modified>
</cp:coreProperties>
</file>